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71" r:id="rId17"/>
    <p:sldId id="272" r:id="rId18"/>
    <p:sldId id="273" r:id="rId19"/>
    <p:sldId id="274" r:id="rId20"/>
  </p:sldIdLst>
  <p:sldSz cx="7848600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5A6"/>
    <a:srgbClr val="B3FF03"/>
    <a:srgbClr val="AC6EC4"/>
    <a:srgbClr val="A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1"/>
    <p:restoredTop sz="94610"/>
  </p:normalViewPr>
  <p:slideViewPr>
    <p:cSldViewPr snapToGrid="0">
      <p:cViewPr>
        <p:scale>
          <a:sx n="100" d="100"/>
          <a:sy n="100" d="100"/>
        </p:scale>
        <p:origin x="-20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45" y="883861"/>
            <a:ext cx="667131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075" y="2836605"/>
            <a:ext cx="588645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302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079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655" y="287536"/>
            <a:ext cx="1692354" cy="45768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91" y="287536"/>
            <a:ext cx="4978956" cy="45768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80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31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04" y="1346420"/>
            <a:ext cx="6769418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04" y="3614203"/>
            <a:ext cx="6769418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632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91" y="1437680"/>
            <a:ext cx="3335655" cy="34266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3354" y="1437680"/>
            <a:ext cx="3335655" cy="34266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70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287537"/>
            <a:ext cx="6769418" cy="104388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14" y="1323916"/>
            <a:ext cx="3320325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614" y="1972747"/>
            <a:ext cx="3320325" cy="2901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73354" y="1323916"/>
            <a:ext cx="333667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73354" y="1972747"/>
            <a:ext cx="3336677" cy="2901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58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47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550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360045"/>
            <a:ext cx="2531378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677" y="777598"/>
            <a:ext cx="3973354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08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3" y="360045"/>
            <a:ext cx="2531378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36677" y="777598"/>
            <a:ext cx="3973354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613" y="1620202"/>
            <a:ext cx="2531378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38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91" y="287537"/>
            <a:ext cx="676941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91" y="1437680"/>
            <a:ext cx="676941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91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C4F5-6C72-4148-9DB0-FF97A5091F21}" type="datetimeFigureOut">
              <a:rPr lang="fr-CH" smtClean="0"/>
              <a:t>17.09.2024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849" y="5005627"/>
            <a:ext cx="264890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3074" y="5005627"/>
            <a:ext cx="176593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E51F-1CEE-A049-8EBF-D5416453E3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68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3845610-4D3C-849E-2EC9-F6C5816DF8E5}"/>
              </a:ext>
            </a:extLst>
          </p:cNvPr>
          <p:cNvSpPr txBox="1"/>
          <p:nvPr/>
        </p:nvSpPr>
        <p:spPr>
          <a:xfrm>
            <a:off x="1300899" y="1480008"/>
            <a:ext cx="56560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bg1">
                    <a:lumMod val="50000"/>
                  </a:schemeClr>
                </a:solidFill>
                <a:latin typeface="Product Sans" panose="020B0403030502040203" pitchFamily="34" charset="0"/>
              </a:rPr>
              <a:t>PRÄSENTATION IM AUDITORIUM</a:t>
            </a:r>
          </a:p>
          <a:p>
            <a:r>
              <a:rPr lang="fr-CH" sz="2800" b="1" dirty="0">
                <a:latin typeface="Product Sans" panose="020B0403030502040203" pitchFamily="34" charset="0"/>
              </a:rPr>
              <a:t>AGEF, </a:t>
            </a:r>
            <a:r>
              <a:rPr lang="fr-CH" sz="2800" b="1" dirty="0">
                <a:highlight>
                  <a:srgbClr val="FFFF00"/>
                </a:highlight>
                <a:latin typeface="Product Sans" panose="020B0403030502040203" pitchFamily="34" charset="0"/>
              </a:rPr>
              <a:t>FS</a:t>
            </a:r>
            <a:r>
              <a:rPr lang="fr-CH" sz="2800" b="1" dirty="0">
                <a:latin typeface="Product Sans" panose="020B0403030502040203" pitchFamily="34" charset="0"/>
              </a:rPr>
              <a:t> UND DIE POLITIK </a:t>
            </a:r>
          </a:p>
          <a:p>
            <a:r>
              <a:rPr lang="fr-CH" sz="2800" b="1" dirty="0">
                <a:latin typeface="Product Sans" panose="020B0403030502040203" pitchFamily="34" charset="0"/>
              </a:rPr>
              <a:t>UNIVERSITÄT</a:t>
            </a:r>
          </a:p>
          <a:p>
            <a:r>
              <a:rPr lang="fr-CH" b="1" dirty="0">
                <a:highlight>
                  <a:srgbClr val="FFFF00"/>
                </a:highlight>
                <a:latin typeface="Product Sans" panose="020B0403030502040203" pitchFamily="34" charset="0"/>
              </a:rPr>
              <a:t>DATUM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745DC9-3C5D-BD73-3890-5F9626AC8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77" y="282804"/>
            <a:ext cx="865135" cy="8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1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365311" y="3863255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614809" y="3863255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864307" y="3863255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113805" y="3863255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363303" y="3863255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612801" y="3863255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365311" y="4250434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614809" y="4250434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8864307" y="4250434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113805" y="4250434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363303" y="4250434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9612801" y="4250434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Fachschaft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7A1C11F-BAD9-897B-9418-61C78B8763E1}"/>
              </a:ext>
            </a:extLst>
          </p:cNvPr>
          <p:cNvSpPr txBox="1"/>
          <p:nvPr/>
        </p:nvSpPr>
        <p:spPr>
          <a:xfrm>
            <a:off x="4071089" y="1710180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der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Fachrichtung</a:t>
            </a:r>
            <a:endParaRPr lang="fr-CH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Mitglieder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der Fachschaft </a:t>
            </a:r>
            <a:r>
              <a:rPr lang="fr-CH" sz="1200" dirty="0">
                <a:highlight>
                  <a:srgbClr val="FFFF00"/>
                </a:highligh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D815CE10-C818-629F-DD01-DE766A71943B}"/>
              </a:ext>
            </a:extLst>
          </p:cNvPr>
          <p:cNvSpPr txBox="1"/>
          <p:nvPr/>
        </p:nvSpPr>
        <p:spPr>
          <a:xfrm>
            <a:off x="4071089" y="2188539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Lenkungsausschuss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des </a:t>
            </a:r>
            <a:r>
              <a:rPr lang="fr-CH" sz="1200" dirty="0">
                <a:highlight>
                  <a:srgbClr val="FFFF00"/>
                </a:highligh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Name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Organisieren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die </a:t>
            </a:r>
            <a:r>
              <a:rPr lang="fr-CH" sz="1200" dirty="0">
                <a:highlight>
                  <a:srgbClr val="FFFF00"/>
                </a:highligh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578D5FC0-6CCD-D04C-C7E9-106652F44860}"/>
              </a:ext>
            </a:extLst>
          </p:cNvPr>
          <p:cNvSpPr txBox="1"/>
          <p:nvPr/>
        </p:nvSpPr>
        <p:spPr>
          <a:xfrm>
            <a:off x="4080888" y="2650204"/>
            <a:ext cx="32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Gewählte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den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Räten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Vertreten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verteidigen</a:t>
            </a:r>
            <a:r>
              <a:rPr lang="fr-CH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die </a:t>
            </a:r>
            <a:r>
              <a:rPr lang="fr-CH" sz="1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Studierenden</a:t>
            </a:r>
            <a:endParaRPr lang="fr-CH" sz="1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B049166A-6F0A-F846-1743-485C9D5C9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pic>
        <p:nvPicPr>
          <p:cNvPr id="2" name="Graphique 9" descr="Homme avec un remplissage uni">
            <a:extLst>
              <a:ext uri="{FF2B5EF4-FFF2-40B4-BE49-F238E27FC236}">
                <a16:creationId xmlns:a16="http://schemas.microsoft.com/office/drawing/2014/main" id="{27D9E183-2962-3AB7-7594-8B031BB3E7E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391" r="25129"/>
          <a:stretch/>
        </p:blipFill>
        <p:spPr bwMode="auto"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6" name="Graphique 41" descr="Homme avec un remplissage uni">
            <a:extLst>
              <a:ext uri="{FF2B5EF4-FFF2-40B4-BE49-F238E27FC236}">
                <a16:creationId xmlns:a16="http://schemas.microsoft.com/office/drawing/2014/main" id="{094EFAA2-34C3-210F-CD0F-DAA8CE9E5D5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391" r="25129"/>
          <a:stretch/>
        </p:blipFill>
        <p:spPr bwMode="auto"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117" name="Graphique 8" descr="Homme avec un remplissage uni">
            <a:extLst>
              <a:ext uri="{FF2B5EF4-FFF2-40B4-BE49-F238E27FC236}">
                <a16:creationId xmlns:a16="http://schemas.microsoft.com/office/drawing/2014/main" id="{D75B7805-1E3F-FE86-90B1-64FA238EF2C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1391" r="25129"/>
          <a:stretch/>
        </p:blipFill>
        <p:spPr bwMode="auto">
          <a:xfrm>
            <a:off x="2572328" y="2523970"/>
            <a:ext cx="213783" cy="352125"/>
          </a:xfrm>
          <a:prstGeom prst="rect">
            <a:avLst/>
          </a:prstGeom>
        </p:spPr>
      </p:pic>
      <p:pic>
        <p:nvPicPr>
          <p:cNvPr id="118" name="Graphique 110" descr="Homme avec un remplissage uni">
            <a:extLst>
              <a:ext uri="{FF2B5EF4-FFF2-40B4-BE49-F238E27FC236}">
                <a16:creationId xmlns:a16="http://schemas.microsoft.com/office/drawing/2014/main" id="{3B37D5D4-805C-02FE-B172-D21D5694928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1391" r="25129"/>
          <a:stretch/>
        </p:blipFill>
        <p:spPr bwMode="auto">
          <a:xfrm>
            <a:off x="3730911" y="2650204"/>
            <a:ext cx="207640" cy="388258"/>
          </a:xfrm>
          <a:prstGeom prst="rect">
            <a:avLst/>
          </a:prstGeom>
        </p:spPr>
      </p:pic>
      <p:pic>
        <p:nvPicPr>
          <p:cNvPr id="119" name="Graphique 23" descr="Homme avec un remplissage uni">
            <a:extLst>
              <a:ext uri="{FF2B5EF4-FFF2-40B4-BE49-F238E27FC236}">
                <a16:creationId xmlns:a16="http://schemas.microsoft.com/office/drawing/2014/main" id="{0159242B-F748-95D9-0880-5526EF2A2AA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1391" r="25129"/>
          <a:stretch/>
        </p:blipFill>
        <p:spPr bwMode="auto">
          <a:xfrm>
            <a:off x="3724768" y="1746931"/>
            <a:ext cx="213783" cy="352125"/>
          </a:xfrm>
          <a:prstGeom prst="rect">
            <a:avLst/>
          </a:prstGeom>
        </p:spPr>
      </p:pic>
      <p:pic>
        <p:nvPicPr>
          <p:cNvPr id="120" name="Graphique 9" descr="Homme avec un remplissage uni">
            <a:extLst>
              <a:ext uri="{FF2B5EF4-FFF2-40B4-BE49-F238E27FC236}">
                <a16:creationId xmlns:a16="http://schemas.microsoft.com/office/drawing/2014/main" id="{A5B3950A-E229-0F05-EAFE-827E91D657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391" r="25129"/>
          <a:stretch/>
        </p:blipFill>
        <p:spPr bwMode="auto">
          <a:xfrm>
            <a:off x="3732556" y="2197450"/>
            <a:ext cx="213783" cy="3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2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C36D7F-1A31-DD2E-963E-6173A83F3C25}"/>
              </a:ext>
            </a:extLst>
          </p:cNvPr>
          <p:cNvSpPr txBox="1"/>
          <p:nvPr/>
        </p:nvSpPr>
        <p:spPr>
          <a:xfrm>
            <a:off x="973710" y="2407949"/>
            <a:ext cx="590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Product Sans" panose="020B0403030502040203" pitchFamily="34" charset="0"/>
              </a:rPr>
              <a:t>DER AGEF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12A184-4FB6-89FF-5419-9F38D559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C9B8FB-F14F-BFDF-63D3-7711148C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pic>
        <p:nvPicPr>
          <p:cNvPr id="3" name="Image 2" descr="Une image contenant capture d’écran, texte, Graphique, graphisme&#10;&#10;Description générée automatiquement">
            <a:extLst>
              <a:ext uri="{FF2B5EF4-FFF2-40B4-BE49-F238E27FC236}">
                <a16:creationId xmlns:a16="http://schemas.microsoft.com/office/drawing/2014/main" id="{749738A1-CD7C-1364-578A-A9B67366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850" y="-1"/>
            <a:ext cx="72009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E5B4689-9014-B31A-7521-2CC9C46F240A}"/>
              </a:ext>
            </a:extLst>
          </p:cNvPr>
          <p:cNvSpPr/>
          <p:nvPr/>
        </p:nvSpPr>
        <p:spPr>
          <a:xfrm>
            <a:off x="1404020" y="957231"/>
            <a:ext cx="1188132" cy="11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Rolle 1</a:t>
            </a:r>
          </a:p>
          <a:p>
            <a:pPr algn="ctr"/>
            <a:r>
              <a:rPr lang="fr-CH" sz="1200" b="1" dirty="0">
                <a:latin typeface="☞GILROY-BOLD" pitchFamily="2" charset="77"/>
              </a:rPr>
              <a:t>POLITIK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072D7F9-9BFB-6125-1369-46AE6F893F75}"/>
              </a:ext>
            </a:extLst>
          </p:cNvPr>
          <p:cNvSpPr/>
          <p:nvPr/>
        </p:nvSpPr>
        <p:spPr bwMode="auto">
          <a:xfrm>
            <a:off x="5184442" y="2123957"/>
            <a:ext cx="1188132" cy="1152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Rolle 2</a:t>
            </a:r>
          </a:p>
          <a:p>
            <a:pPr algn="ctr"/>
            <a:r>
              <a:rPr lang="fr-CH" sz="1200" b="1" dirty="0">
                <a:latin typeface="☞GILROY-BOLD" pitchFamily="2" charset="77"/>
              </a:rPr>
              <a:t>KULTUR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144BC7F-C43E-ECE5-C81B-E8B1E945A9F6}"/>
              </a:ext>
            </a:extLst>
          </p:cNvPr>
          <p:cNvSpPr/>
          <p:nvPr/>
        </p:nvSpPr>
        <p:spPr bwMode="auto">
          <a:xfrm>
            <a:off x="2232112" y="3276717"/>
            <a:ext cx="1188132" cy="1152761"/>
          </a:xfrm>
          <a:prstGeom prst="ellipse">
            <a:avLst/>
          </a:prstGeom>
          <a:solidFill>
            <a:srgbClr val="E95B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b="1" dirty="0">
                <a:latin typeface="☞GILROY-BOLD" pitchFamily="2" charset="77"/>
              </a:rPr>
              <a:t>Rolle 3</a:t>
            </a:r>
          </a:p>
          <a:p>
            <a:pPr algn="ctr"/>
            <a:r>
              <a:rPr lang="fr-CH" sz="1200" b="1" dirty="0">
                <a:latin typeface="☞GILROY-BOLD" pitchFamily="2" charset="77"/>
              </a:rPr>
              <a:t>DIENSTLEISTUNGEN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FFD6C2-C051-0340-8E42-C96228178461}"/>
              </a:ext>
            </a:extLst>
          </p:cNvPr>
          <p:cNvSpPr txBox="1"/>
          <p:nvPr/>
        </p:nvSpPr>
        <p:spPr bwMode="auto">
          <a:xfrm>
            <a:off x="2592152" y="1162858"/>
            <a:ext cx="1748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Kontakte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mit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Rektorat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Staat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Vertretung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den </a:t>
            </a:r>
            <a:r>
              <a:rPr lang="fr-CH" sz="1100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Räten</a:t>
            </a:r>
            <a:endParaRPr lang="fr-CH" sz="11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F0A129-5105-7F1E-6604-D4273379F6A4}"/>
              </a:ext>
            </a:extLst>
          </p:cNvPr>
          <p:cNvSpPr txBox="1"/>
          <p:nvPr/>
        </p:nvSpPr>
        <p:spPr bwMode="auto">
          <a:xfrm>
            <a:off x="3554272" y="2315616"/>
            <a:ext cx="1748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Projekte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akademische</a:t>
            </a:r>
            <a:r>
              <a:rPr lang="fr-CH" sz="11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Leben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Unterstützung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fr-CH" sz="1100" dirty="0" err="1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Veranstaltungen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FS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46E48-14BF-FB87-2FA4-AF52DE5E82F9}"/>
              </a:ext>
            </a:extLst>
          </p:cNvPr>
          <p:cNvSpPr txBox="1"/>
          <p:nvPr/>
        </p:nvSpPr>
        <p:spPr bwMode="auto">
          <a:xfrm>
            <a:off x="3441080" y="3468376"/>
            <a:ext cx="17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Dienstleistungen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Studierende</a:t>
            </a:r>
            <a:endParaRPr lang="fr-CH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Unterstützung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</a:t>
            </a:r>
            <a:r>
              <a:rPr lang="fr-CH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100" dirty="0" err="1">
                <a:solidFill>
                  <a:srgbClr val="E95B87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Informationen</a:t>
            </a:r>
            <a:endParaRPr lang="fr-CH" sz="1100" dirty="0">
              <a:solidFill>
                <a:srgbClr val="E95B87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2124100" y="1380905"/>
            <a:ext cx="3382638" cy="263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INFORMATIONEN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ANGEBOTE UND RABATTE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VERKAUF VON GOODIES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HILFEN UND UNTERSTÜTZUNG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BUSSE ZUM MIETEN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JOBBÖRSE</a:t>
            </a:r>
          </a:p>
          <a:p>
            <a:pPr algn="ctr">
              <a:lnSpc>
                <a:spcPct val="150000"/>
              </a:lnSpc>
              <a:defRPr/>
            </a:pPr>
            <a:r>
              <a:rPr lang="fr-CH" sz="1600" b="1" dirty="0">
                <a:latin typeface="Product Sans"/>
              </a:rPr>
              <a:t>BÜCHERBÖRSE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74889" y="254918"/>
            <a:ext cx="700587" cy="7023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97FE7F-C254-60B5-5503-011AA1F1812E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Die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thematischen</a:t>
            </a: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Kommissionen</a:t>
            </a:r>
            <a:endParaRPr lang="fr-CH" sz="16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4988A68-351A-AB3C-A9DF-A361D344C786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>
                <a:latin typeface="Arial Unicode MS"/>
                <a:ea typeface="Arial Unicode MS"/>
                <a:cs typeface="Arial Unicode MS"/>
              </a:rPr>
              <a:t>AGEF-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Verbände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, die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einen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besonderen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Zweck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verfolgen</a:t>
            </a:r>
            <a:endParaRPr lang="fr-CH" sz="1200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" name="Rectangle : avec coins arrondis en haut 2">
            <a:extLst>
              <a:ext uri="{FF2B5EF4-FFF2-40B4-BE49-F238E27FC236}">
                <a16:creationId xmlns:a16="http://schemas.microsoft.com/office/drawing/2014/main" id="{07DD60F7-18BC-2A80-A3B2-09388B1393BD}"/>
              </a:ext>
            </a:extLst>
          </p:cNvPr>
          <p:cNvSpPr/>
          <p:nvPr/>
        </p:nvSpPr>
        <p:spPr bwMode="auto">
          <a:xfrm rot="10800000">
            <a:off x="2159496" y="2546052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AB4CCA-402A-235C-E164-37ADE5AFC7F8}"/>
              </a:ext>
            </a:extLst>
          </p:cNvPr>
          <p:cNvSpPr txBox="1"/>
          <p:nvPr/>
        </p:nvSpPr>
        <p:spPr bwMode="auto">
          <a:xfrm>
            <a:off x="2190843" y="2572920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EquOpp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pic>
        <p:nvPicPr>
          <p:cNvPr id="6" name="Image 5" descr="Une image contenant ciel, nuage, plein air, signe&#10;&#10;Description générée automatiquement">
            <a:extLst>
              <a:ext uri="{FF2B5EF4-FFF2-40B4-BE49-F238E27FC236}">
                <a16:creationId xmlns:a16="http://schemas.microsoft.com/office/drawing/2014/main" id="{A07705BB-D550-C762-AB30-023A54BDD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59496" y="1820415"/>
            <a:ext cx="1706254" cy="713100"/>
          </a:xfrm>
          <a:prstGeom prst="round2Same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621B16-D11C-D80D-E3CE-645AF88342EF}"/>
              </a:ext>
            </a:extLst>
          </p:cNvPr>
          <p:cNvSpPr txBox="1"/>
          <p:nvPr/>
        </p:nvSpPr>
        <p:spPr bwMode="auto">
          <a:xfrm>
            <a:off x="2190842" y="2772345"/>
            <a:ext cx="155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050" dirty="0"/>
              <a:t>Die Kommission für Gleichstellung und soziale Gerechtigkeit an der 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46CF8473-81F1-53A7-796E-8D669F123701}"/>
              </a:ext>
            </a:extLst>
          </p:cNvPr>
          <p:cNvSpPr/>
          <p:nvPr/>
        </p:nvSpPr>
        <p:spPr bwMode="auto">
          <a:xfrm rot="10800000">
            <a:off x="4009919" y="2539783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2380092-CB0A-E14D-5156-78F3800E50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" r="350"/>
          <a:stretch/>
        </p:blipFill>
        <p:spPr bwMode="auto">
          <a:xfrm>
            <a:off x="4009919" y="1826683"/>
            <a:ext cx="1706254" cy="713100"/>
          </a:xfrm>
          <a:prstGeom prst="round2Same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83F0494-2082-8BAC-D928-201CC6C5CAE3}"/>
              </a:ext>
            </a:extLst>
          </p:cNvPr>
          <p:cNvSpPr txBox="1"/>
          <p:nvPr/>
        </p:nvSpPr>
        <p:spPr bwMode="auto">
          <a:xfrm>
            <a:off x="4027769" y="2579188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UniKult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C67EFB-621C-4BF4-7E49-50393029A4A2}"/>
              </a:ext>
            </a:extLst>
          </p:cNvPr>
          <p:cNvSpPr txBox="1"/>
          <p:nvPr/>
        </p:nvSpPr>
        <p:spPr bwMode="auto">
          <a:xfrm>
            <a:off x="4027768" y="2778613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050" dirty="0"/>
              <a:t>Die Kommission für Kultur und Veranstaltungen an der 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27" name="Rectangle : avec coins arrondis en haut 26">
            <a:extLst>
              <a:ext uri="{FF2B5EF4-FFF2-40B4-BE49-F238E27FC236}">
                <a16:creationId xmlns:a16="http://schemas.microsoft.com/office/drawing/2014/main" id="{0EC06F13-8376-CC07-9B75-F92BADBF9A6A}"/>
              </a:ext>
            </a:extLst>
          </p:cNvPr>
          <p:cNvSpPr/>
          <p:nvPr/>
        </p:nvSpPr>
        <p:spPr bwMode="auto">
          <a:xfrm rot="10800000">
            <a:off x="5860342" y="2539783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A79EB1B-AC58-E4FA-F113-28C7AA9DFE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3" r="533"/>
          <a:stretch/>
        </p:blipFill>
        <p:spPr bwMode="auto">
          <a:xfrm>
            <a:off x="5860342" y="1826683"/>
            <a:ext cx="1706254" cy="713100"/>
          </a:xfrm>
          <a:prstGeom prst="round2Same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3D606E1-85B0-0532-F5C4-B95FFBA45753}"/>
              </a:ext>
            </a:extLst>
          </p:cNvPr>
          <p:cNvSpPr txBox="1"/>
          <p:nvPr/>
        </p:nvSpPr>
        <p:spPr bwMode="auto">
          <a:xfrm>
            <a:off x="5878192" y="2579188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 err="1">
                <a:latin typeface="☞GILROY-BOLD" pitchFamily="2" charset="77"/>
                <a:ea typeface="Arial Unicode MS"/>
                <a:cs typeface="Arial Unicode MS"/>
              </a:rPr>
              <a:t>UniPoko</a:t>
            </a:r>
            <a:endParaRPr lang="fr-CH" sz="12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53FAD9A-2609-2943-E918-F423F0047188}"/>
              </a:ext>
            </a:extLst>
          </p:cNvPr>
          <p:cNvSpPr txBox="1"/>
          <p:nvPr/>
        </p:nvSpPr>
        <p:spPr bwMode="auto">
          <a:xfrm>
            <a:off x="5878191" y="2778613"/>
            <a:ext cx="16884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050" dirty="0"/>
              <a:t>Die Kommission für Hochschulpolitik an der UNIFR</a:t>
            </a:r>
            <a:endParaRPr lang="fr-CH" sz="1050" dirty="0">
              <a:latin typeface="+mn-ea"/>
              <a:cs typeface="Arial Unicode MS"/>
            </a:endParaRPr>
          </a:p>
        </p:txBody>
      </p:sp>
      <p:sp>
        <p:nvSpPr>
          <p:cNvPr id="32" name="Rectangle : avec coins arrondis en haut 31">
            <a:extLst>
              <a:ext uri="{FF2B5EF4-FFF2-40B4-BE49-F238E27FC236}">
                <a16:creationId xmlns:a16="http://schemas.microsoft.com/office/drawing/2014/main" id="{638B927A-5916-988B-0F46-70FE68BC9F34}"/>
              </a:ext>
            </a:extLst>
          </p:cNvPr>
          <p:cNvSpPr/>
          <p:nvPr/>
        </p:nvSpPr>
        <p:spPr bwMode="auto">
          <a:xfrm rot="10800000">
            <a:off x="309073" y="2546052"/>
            <a:ext cx="1706254" cy="1732194"/>
          </a:xfrm>
          <a:prstGeom prst="round2SameRect">
            <a:avLst>
              <a:gd name="adj1" fmla="val 7275"/>
              <a:gd name="adj2" fmla="val 0"/>
            </a:avLst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6A0F85-21E6-52CC-334D-6418D1F6DDF1}"/>
              </a:ext>
            </a:extLst>
          </p:cNvPr>
          <p:cNvSpPr txBox="1"/>
          <p:nvPr/>
        </p:nvSpPr>
        <p:spPr bwMode="auto">
          <a:xfrm>
            <a:off x="340420" y="2572920"/>
            <a:ext cx="1552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b="1" dirty="0">
                <a:latin typeface="☞GILROY-BOLD" pitchFamily="2" charset="77"/>
                <a:ea typeface="Arial Unicode MS"/>
                <a:cs typeface="Arial Unicode MS"/>
              </a:rPr>
              <a:t>UNIMEDIA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13675C8-D4F4-E1F1-E8AF-D5A74384C5AA}"/>
              </a:ext>
            </a:extLst>
          </p:cNvPr>
          <p:cNvSpPr txBox="1"/>
          <p:nvPr/>
        </p:nvSpPr>
        <p:spPr bwMode="auto">
          <a:xfrm>
            <a:off x="340419" y="2772345"/>
            <a:ext cx="15841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050" dirty="0"/>
              <a:t>Die Kommission für die Produktion von mehrsprachigen und unabhängigen Medieninhalten</a:t>
            </a:r>
            <a:r>
              <a:rPr lang="fr-CH" sz="1050" dirty="0"/>
              <a:t> </a:t>
            </a:r>
            <a:br>
              <a:rPr lang="fr-CH" sz="1050" dirty="0"/>
            </a:br>
            <a:r>
              <a:rPr lang="fr-CH" sz="1050" dirty="0"/>
              <a:t>an der UNIFR</a:t>
            </a:r>
            <a:endParaRPr lang="de-DE" sz="1050" dirty="0"/>
          </a:p>
        </p:txBody>
      </p:sp>
      <p:pic>
        <p:nvPicPr>
          <p:cNvPr id="35" name="Image 34" descr="Une image contenant motif, art, carré, Rectangle&#10;&#10;Description générée automatiquement">
            <a:extLst>
              <a:ext uri="{FF2B5EF4-FFF2-40B4-BE49-F238E27FC236}">
                <a16:creationId xmlns:a16="http://schemas.microsoft.com/office/drawing/2014/main" id="{A3EE5A10-2715-B1F6-02F3-CECA2EC72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111590" y="3432694"/>
            <a:ext cx="632081" cy="790101"/>
          </a:xfrm>
          <a:prstGeom prst="rect">
            <a:avLst/>
          </a:prstGeom>
        </p:spPr>
      </p:pic>
      <p:pic>
        <p:nvPicPr>
          <p:cNvPr id="36" name="Image 35" descr="Une image contenant motif, art, carré, conception&#10;&#10;Description générée automatiquement">
            <a:extLst>
              <a:ext uri="{FF2B5EF4-FFF2-40B4-BE49-F238E27FC236}">
                <a16:creationId xmlns:a16="http://schemas.microsoft.com/office/drawing/2014/main" id="{BEB8CB63-ECB3-33FB-8202-013E70E48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953811" y="3437552"/>
            <a:ext cx="632082" cy="790102"/>
          </a:xfrm>
          <a:prstGeom prst="rect">
            <a:avLst/>
          </a:prstGeom>
        </p:spPr>
      </p:pic>
      <p:pic>
        <p:nvPicPr>
          <p:cNvPr id="37" name="Image 36" descr="Une image contenant motif, art, carré, Symétrie&#10;&#10;Description générée automatiquement">
            <a:extLst>
              <a:ext uri="{FF2B5EF4-FFF2-40B4-BE49-F238E27FC236}">
                <a16:creationId xmlns:a16="http://schemas.microsoft.com/office/drawing/2014/main" id="{ADF97A51-966D-A804-AE1F-010E851EA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797421" y="3425393"/>
            <a:ext cx="633600" cy="792000"/>
          </a:xfrm>
          <a:prstGeom prst="rect">
            <a:avLst/>
          </a:prstGeom>
        </p:spPr>
      </p:pic>
      <p:pic>
        <p:nvPicPr>
          <p:cNvPr id="38" name="Image 37" descr="Une image contenant motif, art, carré, Rectangle&#10;&#10;Description générée automatiquement">
            <a:extLst>
              <a:ext uri="{FF2B5EF4-FFF2-40B4-BE49-F238E27FC236}">
                <a16:creationId xmlns:a16="http://schemas.microsoft.com/office/drawing/2014/main" id="{62159677-F5F7-DC3C-40BA-5C453CA96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290996" y="3425393"/>
            <a:ext cx="633600" cy="792000"/>
          </a:xfrm>
          <a:prstGeom prst="rect">
            <a:avLst/>
          </a:prstGeom>
        </p:spPr>
      </p:pic>
      <p:pic>
        <p:nvPicPr>
          <p:cNvPr id="39" name="Image 38" descr="Une image contenant microphone, Équipement audio, personne&#10;&#10;Description générée automatiquement">
            <a:extLst>
              <a:ext uri="{FF2B5EF4-FFF2-40B4-BE49-F238E27FC236}">
                <a16:creationId xmlns:a16="http://schemas.microsoft.com/office/drawing/2014/main" id="{B7B328F7-CCA0-C694-85C6-55819FDF2F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07280" y="1815510"/>
            <a:ext cx="1706254" cy="714494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A0BE5A1-C230-9E22-6509-CA6703CAE80A}"/>
              </a:ext>
            </a:extLst>
          </p:cNvPr>
          <p:cNvSpPr txBox="1"/>
          <p:nvPr/>
        </p:nvSpPr>
        <p:spPr>
          <a:xfrm>
            <a:off x="2026653" y="3713302"/>
            <a:ext cx="90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AGEF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4DA9CA-B02A-6A93-7550-C085FAA842FD}"/>
              </a:ext>
            </a:extLst>
          </p:cNvPr>
          <p:cNvSpPr txBox="1"/>
          <p:nvPr/>
        </p:nvSpPr>
        <p:spPr>
          <a:xfrm>
            <a:off x="4607698" y="3713302"/>
            <a:ext cx="1539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600" b="1" dirty="0">
                <a:highlight>
                  <a:srgbClr val="FFFF00"/>
                </a:highlight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Fachschaft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941F2C-C893-0956-3F65-DE2C5CBF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pic>
        <p:nvPicPr>
          <p:cNvPr id="5" name="Image 4" descr="Une image contenant motif, art, carré, Graphique&#10;&#10;Description générée automatiquement">
            <a:extLst>
              <a:ext uri="{FF2B5EF4-FFF2-40B4-BE49-F238E27FC236}">
                <a16:creationId xmlns:a16="http://schemas.microsoft.com/office/drawing/2014/main" id="{57A2864B-923F-53FC-5A81-0F87F40B0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8955" y="1889410"/>
            <a:ext cx="1297482" cy="1621853"/>
          </a:xfrm>
          <a:prstGeom prst="rect">
            <a:avLst/>
          </a:prstGeom>
        </p:spPr>
      </p:pic>
      <p:pic>
        <p:nvPicPr>
          <p:cNvPr id="8" name="Image 7" descr="Une image contenant motif, art, carré, mots croisés&#10;&#10;Description générée automatiquement">
            <a:extLst>
              <a:ext uri="{FF2B5EF4-FFF2-40B4-BE49-F238E27FC236}">
                <a16:creationId xmlns:a16="http://schemas.microsoft.com/office/drawing/2014/main" id="{B551860D-A797-E7CB-1402-01E04617A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44537" y="1887663"/>
            <a:ext cx="1298880" cy="16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5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AEF183-B171-CAAD-0A07-0E0180588CD9}"/>
              </a:ext>
            </a:extLst>
          </p:cNvPr>
          <p:cNvSpPr txBox="1"/>
          <p:nvPr/>
        </p:nvSpPr>
        <p:spPr>
          <a:xfrm>
            <a:off x="839770" y="2122740"/>
            <a:ext cx="639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Product Sans" panose="020B0403030502040203" pitchFamily="34" charset="0"/>
              </a:rPr>
              <a:t>GENERALVERSAMMLUNG &amp; APERITIF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3C0B77-89A7-D43D-EEB7-D3A6FF314A32}"/>
              </a:ext>
            </a:extLst>
          </p:cNvPr>
          <p:cNvSpPr txBox="1"/>
          <p:nvPr/>
        </p:nvSpPr>
        <p:spPr>
          <a:xfrm>
            <a:off x="839771" y="2587302"/>
            <a:ext cx="616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Product Sans" panose="020B0403030502040203" pitchFamily="34" charset="0"/>
              </a:rPr>
              <a:t>DIENSTAG, 26. SEPTEMBER 18.00 UHR G230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59B351-BC89-4423-729D-40C4D968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AEF183-B171-CAAD-0A07-0E0180588CD9}"/>
              </a:ext>
            </a:extLst>
          </p:cNvPr>
          <p:cNvSpPr txBox="1"/>
          <p:nvPr/>
        </p:nvSpPr>
        <p:spPr>
          <a:xfrm>
            <a:off x="1679542" y="1008636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☞GILROY-BOLD" pitchFamily="2" charset="77"/>
              </a:rPr>
              <a:t>NEXT EVENTS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650830-DBF6-E399-642F-E988CF2987E0}"/>
              </a:ext>
            </a:extLst>
          </p:cNvPr>
          <p:cNvSpPr txBox="1"/>
          <p:nvPr/>
        </p:nvSpPr>
        <p:spPr>
          <a:xfrm>
            <a:off x="1679542" y="1607270"/>
            <a:ext cx="5446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00.00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Event</a:t>
            </a:r>
          </a:p>
          <a:p>
            <a:pPr>
              <a:spcAft>
                <a:spcPts val="600"/>
              </a:spcAft>
            </a:pPr>
            <a:r>
              <a:rPr lang="fr-CH" sz="1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00.00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Event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B8C1D4-8AEC-6EE4-BC68-9416221A3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AEF183-B171-CAAD-0A07-0E0180588CD9}"/>
              </a:ext>
            </a:extLst>
          </p:cNvPr>
          <p:cNvSpPr txBox="1"/>
          <p:nvPr/>
        </p:nvSpPr>
        <p:spPr>
          <a:xfrm>
            <a:off x="839771" y="2328389"/>
            <a:ext cx="616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☞GILROY-BOLD" pitchFamily="2" charset="77"/>
              </a:rPr>
              <a:t>DANKE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414E18-2C72-52D5-1020-BF2AFEBF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4C36D7F-1A31-DD2E-963E-6173A83F3C25}"/>
              </a:ext>
            </a:extLst>
          </p:cNvPr>
          <p:cNvSpPr txBox="1"/>
          <p:nvPr/>
        </p:nvSpPr>
        <p:spPr>
          <a:xfrm>
            <a:off x="973710" y="2161728"/>
            <a:ext cx="5901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Product Sans" panose="020B0403030502040203" pitchFamily="34" charset="0"/>
              </a:rPr>
              <a:t>DIE DEMOKRATISCHSTE UNIVERSITÄT DER SCHWEIZ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F2FE2E-8947-9864-F917-B7404C94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9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4A88C3-7B8F-BD71-0ACD-9E5FED9A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5436F5E-F5C7-BA60-F632-66381B6F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36458" y="684113"/>
            <a:ext cx="477568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343BA6F-E1EF-1DD0-33A9-3772E0F7A91A}"/>
              </a:ext>
            </a:extLst>
          </p:cNvPr>
          <p:cNvSpPr txBox="1"/>
          <p:nvPr/>
        </p:nvSpPr>
        <p:spPr>
          <a:xfrm>
            <a:off x="1268690" y="1923201"/>
            <a:ext cx="54462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Fachschaft =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Studienfach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Sektion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der AGEF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Mehrere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Studienfächer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pro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Fakultät</a:t>
            </a:r>
            <a:endParaRPr lang="fr-CH" sz="14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Alle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Mitglieder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Können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den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Vorstand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oder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die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verschiedenen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Räte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wählen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oder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sich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wählen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lassen</a:t>
            </a:r>
            <a:r>
              <a:rPr lang="fr-CH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E6282E-3380-9F08-3635-EA725CEA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A26D80-F390-8EE6-30E7-BF7D9C087B0A}"/>
              </a:ext>
            </a:extLst>
          </p:cNvPr>
          <p:cNvSpPr txBox="1"/>
          <p:nvPr/>
        </p:nvSpPr>
        <p:spPr bwMode="auto">
          <a:xfrm>
            <a:off x="1273160" y="1116161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600" b="1" dirty="0">
                <a:latin typeface="☞GILROY-BOLD" pitchFamily="2" charset="77"/>
                <a:ea typeface="Arial Unicode MS"/>
                <a:cs typeface="Arial Unicode MS"/>
              </a:rPr>
              <a:t>Die </a:t>
            </a:r>
            <a:r>
              <a:rPr lang="fr-CH" sz="1600" b="1" dirty="0" err="1">
                <a:latin typeface="☞GILROY-BOLD" pitchFamily="2" charset="77"/>
                <a:ea typeface="Arial Unicode MS"/>
                <a:cs typeface="Arial Unicode MS"/>
              </a:rPr>
              <a:t>Fachschaften</a:t>
            </a:r>
            <a:endParaRPr lang="fr-CH" sz="1600" b="1" dirty="0">
              <a:latin typeface="☞GILROY-BOLD" pitchFamily="2" charset="77"/>
              <a:ea typeface="Arial Unicode MS"/>
              <a:cs typeface="Arial Unicode M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4881AC-5A51-33BA-CF99-618F3548FD7B}"/>
              </a:ext>
            </a:extLst>
          </p:cNvPr>
          <p:cNvSpPr txBox="1"/>
          <p:nvPr/>
        </p:nvSpPr>
        <p:spPr bwMode="auto">
          <a:xfrm>
            <a:off x="1273159" y="1373664"/>
            <a:ext cx="560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Studienfächer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und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fr-CH" sz="1200" dirty="0" err="1">
                <a:latin typeface="Arial Unicode MS"/>
                <a:ea typeface="Arial Unicode MS"/>
                <a:cs typeface="Arial Unicode MS"/>
              </a:rPr>
              <a:t>Fakultätsabteilungen</a:t>
            </a:r>
            <a:r>
              <a:rPr lang="fr-CH" sz="1200" dirty="0">
                <a:latin typeface="Arial Unicode MS"/>
                <a:ea typeface="Arial Unicode MS"/>
                <a:cs typeface="Arial Unicode MS"/>
              </a:rPr>
              <a:t> der AGEF</a:t>
            </a:r>
          </a:p>
        </p:txBody>
      </p:sp>
    </p:spTree>
    <p:extLst>
      <p:ext uri="{BB962C8B-B14F-4D97-AF65-F5344CB8AC3E}">
        <p14:creationId xmlns:p14="http://schemas.microsoft.com/office/powerpoint/2010/main" val="427676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5C749DA-3C69-91A9-65BD-83AE15D91C5B}"/>
              </a:ext>
            </a:extLst>
          </p:cNvPr>
          <p:cNvSpPr txBox="1"/>
          <p:nvPr/>
        </p:nvSpPr>
        <p:spPr>
          <a:xfrm>
            <a:off x="1347381" y="2080364"/>
            <a:ext cx="577928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Rolle des </a:t>
            </a: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Fachschaftsvorstands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Als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Bindeglied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zwischen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den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Studierenden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und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dem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Dekanat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fungieren</a:t>
            </a:r>
            <a:endParaRPr lang="fr-CH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Die Organisation von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Veranstaltungen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verwalten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Verwalten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ihrer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politischen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Vertretung</a:t>
            </a:r>
            <a:r>
              <a:rPr lang="fr-CH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in den </a:t>
            </a:r>
            <a:r>
              <a:rPr lang="fr-CH" sz="16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Räten</a:t>
            </a:r>
            <a:endParaRPr lang="fr-CH" sz="1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6A4133-1485-256F-D5C0-3C7D1AB8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5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3873342-3E6F-FA23-42D0-48B5BDDDB2E4}"/>
              </a:ext>
            </a:extLst>
          </p:cNvPr>
          <p:cNvGrpSpPr/>
          <p:nvPr/>
        </p:nvGrpSpPr>
        <p:grpSpPr>
          <a:xfrm>
            <a:off x="1333584" y="1750222"/>
            <a:ext cx="5181432" cy="1900230"/>
            <a:chOff x="1379624" y="1633364"/>
            <a:chExt cx="6828655" cy="3038346"/>
          </a:xfrm>
        </p:grpSpPr>
        <p:pic>
          <p:nvPicPr>
            <p:cNvPr id="5" name="Graphique 4" descr="Homme avec un remplissage uni">
              <a:extLst>
                <a:ext uri="{FF2B5EF4-FFF2-40B4-BE49-F238E27FC236}">
                  <a16:creationId xmlns:a16="http://schemas.microsoft.com/office/drawing/2014/main" id="{2034FE1E-A6FD-5495-8370-93F3A6A52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1633364"/>
              <a:ext cx="281747" cy="563026"/>
            </a:xfrm>
            <a:prstGeom prst="rect">
              <a:avLst/>
            </a:prstGeom>
          </p:spPr>
        </p:pic>
        <p:pic>
          <p:nvPicPr>
            <p:cNvPr id="6" name="Graphique 5" descr="Homme avec un remplissage uni">
              <a:extLst>
                <a:ext uri="{FF2B5EF4-FFF2-40B4-BE49-F238E27FC236}">
                  <a16:creationId xmlns:a16="http://schemas.microsoft.com/office/drawing/2014/main" id="{2CE42EF4-2E04-9B5D-B0C1-A0838E922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1633364"/>
              <a:ext cx="281747" cy="563026"/>
            </a:xfrm>
            <a:prstGeom prst="rect">
              <a:avLst/>
            </a:prstGeom>
          </p:spPr>
        </p:pic>
        <p:pic>
          <p:nvPicPr>
            <p:cNvPr id="7" name="Graphique 6" descr="Homme avec un remplissage uni">
              <a:extLst>
                <a:ext uri="{FF2B5EF4-FFF2-40B4-BE49-F238E27FC236}">
                  <a16:creationId xmlns:a16="http://schemas.microsoft.com/office/drawing/2014/main" id="{C90BA706-982B-9933-0E21-A7EDD403C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1633364"/>
              <a:ext cx="281747" cy="563026"/>
            </a:xfrm>
            <a:prstGeom prst="rect">
              <a:avLst/>
            </a:prstGeom>
          </p:spPr>
        </p:pic>
        <p:pic>
          <p:nvPicPr>
            <p:cNvPr id="8" name="Graphique 7" descr="Homme avec un remplissage uni">
              <a:extLst>
                <a:ext uri="{FF2B5EF4-FFF2-40B4-BE49-F238E27FC236}">
                  <a16:creationId xmlns:a16="http://schemas.microsoft.com/office/drawing/2014/main" id="{5A01F9AA-F70C-3FF7-86EB-E6FCB8E15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1633364"/>
              <a:ext cx="281747" cy="563026"/>
            </a:xfrm>
            <a:prstGeom prst="rect">
              <a:avLst/>
            </a:prstGeom>
          </p:spPr>
        </p:pic>
        <p:pic>
          <p:nvPicPr>
            <p:cNvPr id="9" name="Graphique 8" descr="Homme avec un remplissage uni">
              <a:extLst>
                <a:ext uri="{FF2B5EF4-FFF2-40B4-BE49-F238E27FC236}">
                  <a16:creationId xmlns:a16="http://schemas.microsoft.com/office/drawing/2014/main" id="{692F0AFA-9230-2855-8277-805D0AF7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1633364"/>
              <a:ext cx="281747" cy="563026"/>
            </a:xfrm>
            <a:prstGeom prst="rect">
              <a:avLst/>
            </a:prstGeom>
          </p:spPr>
        </p:pic>
        <p:pic>
          <p:nvPicPr>
            <p:cNvPr id="10" name="Graphique 9" descr="Homme avec un remplissage uni">
              <a:extLst>
                <a:ext uri="{FF2B5EF4-FFF2-40B4-BE49-F238E27FC236}">
                  <a16:creationId xmlns:a16="http://schemas.microsoft.com/office/drawing/2014/main" id="{E6997ABA-DAB7-A361-B99D-7B24B5F41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1633364"/>
              <a:ext cx="281747" cy="563026"/>
            </a:xfrm>
            <a:prstGeom prst="rect">
              <a:avLst/>
            </a:prstGeom>
          </p:spPr>
        </p:pic>
        <p:pic>
          <p:nvPicPr>
            <p:cNvPr id="11" name="Graphique 10" descr="Homme avec un remplissage uni">
              <a:extLst>
                <a:ext uri="{FF2B5EF4-FFF2-40B4-BE49-F238E27FC236}">
                  <a16:creationId xmlns:a16="http://schemas.microsoft.com/office/drawing/2014/main" id="{D2DFD3F7-C09B-37C7-FAA9-9D11648A2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1633364"/>
              <a:ext cx="281747" cy="563026"/>
            </a:xfrm>
            <a:prstGeom prst="rect">
              <a:avLst/>
            </a:prstGeom>
          </p:spPr>
        </p:pic>
        <p:pic>
          <p:nvPicPr>
            <p:cNvPr id="12" name="Graphique 11" descr="Homme avec un remplissage uni">
              <a:extLst>
                <a:ext uri="{FF2B5EF4-FFF2-40B4-BE49-F238E27FC236}">
                  <a16:creationId xmlns:a16="http://schemas.microsoft.com/office/drawing/2014/main" id="{D1278B33-D3CA-3CB8-52CE-605B2B031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1633364"/>
              <a:ext cx="281747" cy="563026"/>
            </a:xfrm>
            <a:prstGeom prst="rect">
              <a:avLst/>
            </a:prstGeom>
          </p:spPr>
        </p:pic>
        <p:pic>
          <p:nvPicPr>
            <p:cNvPr id="13" name="Graphique 12" descr="Homme avec un remplissage uni">
              <a:extLst>
                <a:ext uri="{FF2B5EF4-FFF2-40B4-BE49-F238E27FC236}">
                  <a16:creationId xmlns:a16="http://schemas.microsoft.com/office/drawing/2014/main" id="{3323C99F-FC93-E0F9-2287-B78FA3633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1633364"/>
              <a:ext cx="281747" cy="563026"/>
            </a:xfrm>
            <a:prstGeom prst="rect">
              <a:avLst/>
            </a:prstGeom>
          </p:spPr>
        </p:pic>
        <p:pic>
          <p:nvPicPr>
            <p:cNvPr id="14" name="Graphique 13" descr="Homme avec un remplissage uni">
              <a:extLst>
                <a:ext uri="{FF2B5EF4-FFF2-40B4-BE49-F238E27FC236}">
                  <a16:creationId xmlns:a16="http://schemas.microsoft.com/office/drawing/2014/main" id="{BFB8EF77-EE0E-16D4-AC2D-FB9179241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1633364"/>
              <a:ext cx="281747" cy="563026"/>
            </a:xfrm>
            <a:prstGeom prst="rect">
              <a:avLst/>
            </a:prstGeom>
          </p:spPr>
        </p:pic>
        <p:pic>
          <p:nvPicPr>
            <p:cNvPr id="15" name="Graphique 14" descr="Homme avec un remplissage uni">
              <a:extLst>
                <a:ext uri="{FF2B5EF4-FFF2-40B4-BE49-F238E27FC236}">
                  <a16:creationId xmlns:a16="http://schemas.microsoft.com/office/drawing/2014/main" id="{9C3F2AAB-C18F-7035-7F1B-CD1AA1FEB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1633364"/>
              <a:ext cx="281747" cy="563026"/>
            </a:xfrm>
            <a:prstGeom prst="rect">
              <a:avLst/>
            </a:prstGeom>
          </p:spPr>
        </p:pic>
        <p:pic>
          <p:nvPicPr>
            <p:cNvPr id="16" name="Graphique 15" descr="Homme avec un remplissage uni">
              <a:extLst>
                <a:ext uri="{FF2B5EF4-FFF2-40B4-BE49-F238E27FC236}">
                  <a16:creationId xmlns:a16="http://schemas.microsoft.com/office/drawing/2014/main" id="{8ED50050-2ABE-18B5-D6F3-E38F4EDA1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1633364"/>
              <a:ext cx="281747" cy="563026"/>
            </a:xfrm>
            <a:prstGeom prst="rect">
              <a:avLst/>
            </a:prstGeom>
          </p:spPr>
        </p:pic>
        <p:pic>
          <p:nvPicPr>
            <p:cNvPr id="17" name="Graphique 16" descr="Homme avec un remplissage uni">
              <a:extLst>
                <a:ext uri="{FF2B5EF4-FFF2-40B4-BE49-F238E27FC236}">
                  <a16:creationId xmlns:a16="http://schemas.microsoft.com/office/drawing/2014/main" id="{C9EDB788-F441-8803-3EF1-FB71C64E4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1633364"/>
              <a:ext cx="281747" cy="563026"/>
            </a:xfrm>
            <a:prstGeom prst="rect">
              <a:avLst/>
            </a:prstGeom>
          </p:spPr>
        </p:pic>
        <p:pic>
          <p:nvPicPr>
            <p:cNvPr id="18" name="Graphique 17" descr="Homme avec un remplissage uni">
              <a:extLst>
                <a:ext uri="{FF2B5EF4-FFF2-40B4-BE49-F238E27FC236}">
                  <a16:creationId xmlns:a16="http://schemas.microsoft.com/office/drawing/2014/main" id="{4DA0C8DD-9D91-A6C3-5CC0-4DE5612A7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1633364"/>
              <a:ext cx="281747" cy="563026"/>
            </a:xfrm>
            <a:prstGeom prst="rect">
              <a:avLst/>
            </a:prstGeom>
          </p:spPr>
        </p:pic>
        <p:pic>
          <p:nvPicPr>
            <p:cNvPr id="19" name="Graphique 18" descr="Homme avec un remplissage uni">
              <a:extLst>
                <a:ext uri="{FF2B5EF4-FFF2-40B4-BE49-F238E27FC236}">
                  <a16:creationId xmlns:a16="http://schemas.microsoft.com/office/drawing/2014/main" id="{4B8C1D4B-DAB5-89D1-A749-5715247E7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1633364"/>
              <a:ext cx="281747" cy="563026"/>
            </a:xfrm>
            <a:prstGeom prst="rect">
              <a:avLst/>
            </a:prstGeom>
          </p:spPr>
        </p:pic>
        <p:pic>
          <p:nvPicPr>
            <p:cNvPr id="20" name="Graphique 19" descr="Homme avec un remplissage uni">
              <a:extLst>
                <a:ext uri="{FF2B5EF4-FFF2-40B4-BE49-F238E27FC236}">
                  <a16:creationId xmlns:a16="http://schemas.microsoft.com/office/drawing/2014/main" id="{E9A9D08B-A754-21B5-978A-CBA9930DC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1633364"/>
              <a:ext cx="281747" cy="563026"/>
            </a:xfrm>
            <a:prstGeom prst="rect">
              <a:avLst/>
            </a:prstGeom>
          </p:spPr>
        </p:pic>
        <p:pic>
          <p:nvPicPr>
            <p:cNvPr id="21" name="Graphique 20" descr="Homme avec un remplissage uni">
              <a:extLst>
                <a:ext uri="{FF2B5EF4-FFF2-40B4-BE49-F238E27FC236}">
                  <a16:creationId xmlns:a16="http://schemas.microsoft.com/office/drawing/2014/main" id="{0D564380-48A6-5A79-F844-A422371C3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2251951"/>
              <a:ext cx="281747" cy="563026"/>
            </a:xfrm>
            <a:prstGeom prst="rect">
              <a:avLst/>
            </a:prstGeom>
          </p:spPr>
        </p:pic>
        <p:pic>
          <p:nvPicPr>
            <p:cNvPr id="22" name="Graphique 21" descr="Homme avec un remplissage uni">
              <a:extLst>
                <a:ext uri="{FF2B5EF4-FFF2-40B4-BE49-F238E27FC236}">
                  <a16:creationId xmlns:a16="http://schemas.microsoft.com/office/drawing/2014/main" id="{9A285E22-790D-884C-8726-07FCABA05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2251951"/>
              <a:ext cx="281747" cy="563026"/>
            </a:xfrm>
            <a:prstGeom prst="rect">
              <a:avLst/>
            </a:prstGeom>
          </p:spPr>
        </p:pic>
        <p:pic>
          <p:nvPicPr>
            <p:cNvPr id="23" name="Graphique 22" descr="Homme avec un remplissage uni">
              <a:extLst>
                <a:ext uri="{FF2B5EF4-FFF2-40B4-BE49-F238E27FC236}">
                  <a16:creationId xmlns:a16="http://schemas.microsoft.com/office/drawing/2014/main" id="{9CEACC94-96F7-E05A-0808-CC64810D6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2251951"/>
              <a:ext cx="281747" cy="563026"/>
            </a:xfrm>
            <a:prstGeom prst="rect">
              <a:avLst/>
            </a:prstGeom>
          </p:spPr>
        </p:pic>
        <p:pic>
          <p:nvPicPr>
            <p:cNvPr id="24" name="Graphique 23" descr="Homme avec un remplissage uni">
              <a:extLst>
                <a:ext uri="{FF2B5EF4-FFF2-40B4-BE49-F238E27FC236}">
                  <a16:creationId xmlns:a16="http://schemas.microsoft.com/office/drawing/2014/main" id="{338CA569-3595-AE7C-AA2D-1BDFDFF4C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2251951"/>
              <a:ext cx="281747" cy="563026"/>
            </a:xfrm>
            <a:prstGeom prst="rect">
              <a:avLst/>
            </a:prstGeom>
          </p:spPr>
        </p:pic>
        <p:pic>
          <p:nvPicPr>
            <p:cNvPr id="25" name="Graphique 24" descr="Homme avec un remplissage uni">
              <a:extLst>
                <a:ext uri="{FF2B5EF4-FFF2-40B4-BE49-F238E27FC236}">
                  <a16:creationId xmlns:a16="http://schemas.microsoft.com/office/drawing/2014/main" id="{B7BDF66F-8E1D-6B30-31C5-728DD1EC4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2251951"/>
              <a:ext cx="281747" cy="563026"/>
            </a:xfrm>
            <a:prstGeom prst="rect">
              <a:avLst/>
            </a:prstGeom>
          </p:spPr>
        </p:pic>
        <p:pic>
          <p:nvPicPr>
            <p:cNvPr id="26" name="Graphique 25" descr="Homme avec un remplissage uni">
              <a:extLst>
                <a:ext uri="{FF2B5EF4-FFF2-40B4-BE49-F238E27FC236}">
                  <a16:creationId xmlns:a16="http://schemas.microsoft.com/office/drawing/2014/main" id="{1CB249BE-71CD-0BA8-6A57-37DBF08D7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2251951"/>
              <a:ext cx="281747" cy="563026"/>
            </a:xfrm>
            <a:prstGeom prst="rect">
              <a:avLst/>
            </a:prstGeom>
          </p:spPr>
        </p:pic>
        <p:pic>
          <p:nvPicPr>
            <p:cNvPr id="27" name="Graphique 26" descr="Homme avec un remplissage uni">
              <a:extLst>
                <a:ext uri="{FF2B5EF4-FFF2-40B4-BE49-F238E27FC236}">
                  <a16:creationId xmlns:a16="http://schemas.microsoft.com/office/drawing/2014/main" id="{CE2BA69C-4A72-D006-8103-2B6FFCFE2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2251951"/>
              <a:ext cx="281747" cy="563026"/>
            </a:xfrm>
            <a:prstGeom prst="rect">
              <a:avLst/>
            </a:prstGeom>
          </p:spPr>
        </p:pic>
        <p:pic>
          <p:nvPicPr>
            <p:cNvPr id="28" name="Graphique 27" descr="Homme avec un remplissage uni">
              <a:extLst>
                <a:ext uri="{FF2B5EF4-FFF2-40B4-BE49-F238E27FC236}">
                  <a16:creationId xmlns:a16="http://schemas.microsoft.com/office/drawing/2014/main" id="{BEC50570-7780-8ECE-9B98-BD10E6832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2251951"/>
              <a:ext cx="281747" cy="563026"/>
            </a:xfrm>
            <a:prstGeom prst="rect">
              <a:avLst/>
            </a:prstGeom>
          </p:spPr>
        </p:pic>
        <p:pic>
          <p:nvPicPr>
            <p:cNvPr id="29" name="Graphique 28" descr="Homme avec un remplissage uni">
              <a:extLst>
                <a:ext uri="{FF2B5EF4-FFF2-40B4-BE49-F238E27FC236}">
                  <a16:creationId xmlns:a16="http://schemas.microsoft.com/office/drawing/2014/main" id="{E5C87155-5982-9EB9-C88A-D8B00BEEE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2251951"/>
              <a:ext cx="281747" cy="563026"/>
            </a:xfrm>
            <a:prstGeom prst="rect">
              <a:avLst/>
            </a:prstGeom>
          </p:spPr>
        </p:pic>
        <p:pic>
          <p:nvPicPr>
            <p:cNvPr id="30" name="Graphique 29" descr="Homme avec un remplissage uni">
              <a:extLst>
                <a:ext uri="{FF2B5EF4-FFF2-40B4-BE49-F238E27FC236}">
                  <a16:creationId xmlns:a16="http://schemas.microsoft.com/office/drawing/2014/main" id="{95445F3D-E71B-0804-FA31-53C6BB817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2251951"/>
              <a:ext cx="281747" cy="563026"/>
            </a:xfrm>
            <a:prstGeom prst="rect">
              <a:avLst/>
            </a:prstGeom>
          </p:spPr>
        </p:pic>
        <p:pic>
          <p:nvPicPr>
            <p:cNvPr id="31" name="Graphique 30" descr="Homme avec un remplissage uni">
              <a:extLst>
                <a:ext uri="{FF2B5EF4-FFF2-40B4-BE49-F238E27FC236}">
                  <a16:creationId xmlns:a16="http://schemas.microsoft.com/office/drawing/2014/main" id="{52214034-FD6C-72DF-4461-E17285AAE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2251951"/>
              <a:ext cx="281747" cy="563026"/>
            </a:xfrm>
            <a:prstGeom prst="rect">
              <a:avLst/>
            </a:prstGeom>
          </p:spPr>
        </p:pic>
        <p:pic>
          <p:nvPicPr>
            <p:cNvPr id="32" name="Graphique 31" descr="Homme avec un remplissage uni">
              <a:extLst>
                <a:ext uri="{FF2B5EF4-FFF2-40B4-BE49-F238E27FC236}">
                  <a16:creationId xmlns:a16="http://schemas.microsoft.com/office/drawing/2014/main" id="{309FD9DF-3478-BDCD-82FD-05CFD8858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2251951"/>
              <a:ext cx="281747" cy="563026"/>
            </a:xfrm>
            <a:prstGeom prst="rect">
              <a:avLst/>
            </a:prstGeom>
          </p:spPr>
        </p:pic>
        <p:pic>
          <p:nvPicPr>
            <p:cNvPr id="33" name="Graphique 32" descr="Homme avec un remplissage uni">
              <a:extLst>
                <a:ext uri="{FF2B5EF4-FFF2-40B4-BE49-F238E27FC236}">
                  <a16:creationId xmlns:a16="http://schemas.microsoft.com/office/drawing/2014/main" id="{C898003B-BFD8-1ED6-BE48-378163DD8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2251951"/>
              <a:ext cx="281747" cy="563026"/>
            </a:xfrm>
            <a:prstGeom prst="rect">
              <a:avLst/>
            </a:prstGeom>
          </p:spPr>
        </p:pic>
        <p:pic>
          <p:nvPicPr>
            <p:cNvPr id="34" name="Graphique 33" descr="Homme avec un remplissage uni">
              <a:extLst>
                <a:ext uri="{FF2B5EF4-FFF2-40B4-BE49-F238E27FC236}">
                  <a16:creationId xmlns:a16="http://schemas.microsoft.com/office/drawing/2014/main" id="{469A5C61-83D3-5252-E9AE-7C38F2258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2251951"/>
              <a:ext cx="281747" cy="563026"/>
            </a:xfrm>
            <a:prstGeom prst="rect">
              <a:avLst/>
            </a:prstGeom>
          </p:spPr>
        </p:pic>
        <p:pic>
          <p:nvPicPr>
            <p:cNvPr id="35" name="Graphique 34" descr="Homme avec un remplissage uni">
              <a:extLst>
                <a:ext uri="{FF2B5EF4-FFF2-40B4-BE49-F238E27FC236}">
                  <a16:creationId xmlns:a16="http://schemas.microsoft.com/office/drawing/2014/main" id="{AEC8A752-FB22-27B3-B519-EC5C8ADED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2251951"/>
              <a:ext cx="281747" cy="563026"/>
            </a:xfrm>
            <a:prstGeom prst="rect">
              <a:avLst/>
            </a:prstGeom>
          </p:spPr>
        </p:pic>
        <p:pic>
          <p:nvPicPr>
            <p:cNvPr id="36" name="Graphique 35" descr="Homme avec un remplissage uni">
              <a:extLst>
                <a:ext uri="{FF2B5EF4-FFF2-40B4-BE49-F238E27FC236}">
                  <a16:creationId xmlns:a16="http://schemas.microsoft.com/office/drawing/2014/main" id="{7EC3D443-4C05-D3CF-E824-FE6298673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2251951"/>
              <a:ext cx="281747" cy="563026"/>
            </a:xfrm>
            <a:prstGeom prst="rect">
              <a:avLst/>
            </a:prstGeom>
          </p:spPr>
        </p:pic>
        <p:pic>
          <p:nvPicPr>
            <p:cNvPr id="37" name="Graphique 36" descr="Homme avec un remplissage uni">
              <a:extLst>
                <a:ext uri="{FF2B5EF4-FFF2-40B4-BE49-F238E27FC236}">
                  <a16:creationId xmlns:a16="http://schemas.microsoft.com/office/drawing/2014/main" id="{1DEE07F4-D7E9-5055-090B-7B8CDD3AA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2870538"/>
              <a:ext cx="281747" cy="563026"/>
            </a:xfrm>
            <a:prstGeom prst="rect">
              <a:avLst/>
            </a:prstGeom>
          </p:spPr>
        </p:pic>
        <p:pic>
          <p:nvPicPr>
            <p:cNvPr id="38" name="Graphique 37" descr="Homme avec un remplissage uni">
              <a:extLst>
                <a:ext uri="{FF2B5EF4-FFF2-40B4-BE49-F238E27FC236}">
                  <a16:creationId xmlns:a16="http://schemas.microsoft.com/office/drawing/2014/main" id="{9AD42D3E-C4DE-9E75-3987-F1C28BEAC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2870538"/>
              <a:ext cx="281747" cy="563026"/>
            </a:xfrm>
            <a:prstGeom prst="rect">
              <a:avLst/>
            </a:prstGeom>
          </p:spPr>
        </p:pic>
        <p:pic>
          <p:nvPicPr>
            <p:cNvPr id="39" name="Graphique 38" descr="Homme avec un remplissage uni">
              <a:extLst>
                <a:ext uri="{FF2B5EF4-FFF2-40B4-BE49-F238E27FC236}">
                  <a16:creationId xmlns:a16="http://schemas.microsoft.com/office/drawing/2014/main" id="{1AC93717-0491-3A41-3D8F-5048629F0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2870538"/>
              <a:ext cx="281747" cy="563026"/>
            </a:xfrm>
            <a:prstGeom prst="rect">
              <a:avLst/>
            </a:prstGeom>
          </p:spPr>
        </p:pic>
        <p:pic>
          <p:nvPicPr>
            <p:cNvPr id="40" name="Graphique 39" descr="Homme avec un remplissage uni">
              <a:extLst>
                <a:ext uri="{FF2B5EF4-FFF2-40B4-BE49-F238E27FC236}">
                  <a16:creationId xmlns:a16="http://schemas.microsoft.com/office/drawing/2014/main" id="{1DF6CFD4-E2A4-0FD5-73CC-3CD295DB3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2870538"/>
              <a:ext cx="281747" cy="563026"/>
            </a:xfrm>
            <a:prstGeom prst="rect">
              <a:avLst/>
            </a:prstGeom>
          </p:spPr>
        </p:pic>
        <p:pic>
          <p:nvPicPr>
            <p:cNvPr id="41" name="Graphique 40" descr="Homme avec un remplissage uni">
              <a:extLst>
                <a:ext uri="{FF2B5EF4-FFF2-40B4-BE49-F238E27FC236}">
                  <a16:creationId xmlns:a16="http://schemas.microsoft.com/office/drawing/2014/main" id="{75C1C868-0C63-9921-AC61-99D27E0A5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2870538"/>
              <a:ext cx="281747" cy="563026"/>
            </a:xfrm>
            <a:prstGeom prst="rect">
              <a:avLst/>
            </a:prstGeom>
          </p:spPr>
        </p:pic>
        <p:pic>
          <p:nvPicPr>
            <p:cNvPr id="42" name="Graphique 41" descr="Homme avec un remplissage uni">
              <a:extLst>
                <a:ext uri="{FF2B5EF4-FFF2-40B4-BE49-F238E27FC236}">
                  <a16:creationId xmlns:a16="http://schemas.microsoft.com/office/drawing/2014/main" id="{DA16A26C-40E1-A07C-191E-4B381300A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2870538"/>
              <a:ext cx="281747" cy="563026"/>
            </a:xfrm>
            <a:prstGeom prst="rect">
              <a:avLst/>
            </a:prstGeom>
          </p:spPr>
        </p:pic>
        <p:pic>
          <p:nvPicPr>
            <p:cNvPr id="43" name="Graphique 42" descr="Homme avec un remplissage uni">
              <a:extLst>
                <a:ext uri="{FF2B5EF4-FFF2-40B4-BE49-F238E27FC236}">
                  <a16:creationId xmlns:a16="http://schemas.microsoft.com/office/drawing/2014/main" id="{397E6F0C-7242-8583-C60E-A6C2D733A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2870538"/>
              <a:ext cx="281747" cy="563026"/>
            </a:xfrm>
            <a:prstGeom prst="rect">
              <a:avLst/>
            </a:prstGeom>
          </p:spPr>
        </p:pic>
        <p:pic>
          <p:nvPicPr>
            <p:cNvPr id="44" name="Graphique 43" descr="Homme avec un remplissage uni">
              <a:extLst>
                <a:ext uri="{FF2B5EF4-FFF2-40B4-BE49-F238E27FC236}">
                  <a16:creationId xmlns:a16="http://schemas.microsoft.com/office/drawing/2014/main" id="{829CFF6B-86C3-88A8-48DA-662C8F1F6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2870538"/>
              <a:ext cx="281747" cy="563026"/>
            </a:xfrm>
            <a:prstGeom prst="rect">
              <a:avLst/>
            </a:prstGeom>
          </p:spPr>
        </p:pic>
        <p:pic>
          <p:nvPicPr>
            <p:cNvPr id="45" name="Graphique 44" descr="Homme avec un remplissage uni">
              <a:extLst>
                <a:ext uri="{FF2B5EF4-FFF2-40B4-BE49-F238E27FC236}">
                  <a16:creationId xmlns:a16="http://schemas.microsoft.com/office/drawing/2014/main" id="{A26961D2-817F-3EBF-2EEB-0605F0761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2870538"/>
              <a:ext cx="281747" cy="563026"/>
            </a:xfrm>
            <a:prstGeom prst="rect">
              <a:avLst/>
            </a:prstGeom>
          </p:spPr>
        </p:pic>
        <p:pic>
          <p:nvPicPr>
            <p:cNvPr id="46" name="Graphique 45" descr="Homme avec un remplissage uni">
              <a:extLst>
                <a:ext uri="{FF2B5EF4-FFF2-40B4-BE49-F238E27FC236}">
                  <a16:creationId xmlns:a16="http://schemas.microsoft.com/office/drawing/2014/main" id="{32C57FDB-67AA-5CFB-D6F2-D6D6C3328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2870538"/>
              <a:ext cx="281747" cy="563026"/>
            </a:xfrm>
            <a:prstGeom prst="rect">
              <a:avLst/>
            </a:prstGeom>
          </p:spPr>
        </p:pic>
        <p:pic>
          <p:nvPicPr>
            <p:cNvPr id="47" name="Graphique 46" descr="Homme avec un remplissage uni">
              <a:extLst>
                <a:ext uri="{FF2B5EF4-FFF2-40B4-BE49-F238E27FC236}">
                  <a16:creationId xmlns:a16="http://schemas.microsoft.com/office/drawing/2014/main" id="{344788DC-04D2-3B02-D083-C1AE70EAC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2870538"/>
              <a:ext cx="281747" cy="563026"/>
            </a:xfrm>
            <a:prstGeom prst="rect">
              <a:avLst/>
            </a:prstGeom>
          </p:spPr>
        </p:pic>
        <p:pic>
          <p:nvPicPr>
            <p:cNvPr id="48" name="Graphique 47" descr="Homme avec un remplissage uni">
              <a:extLst>
                <a:ext uri="{FF2B5EF4-FFF2-40B4-BE49-F238E27FC236}">
                  <a16:creationId xmlns:a16="http://schemas.microsoft.com/office/drawing/2014/main" id="{974EFC3F-2A8B-08BB-6938-0B6A57A90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2870538"/>
              <a:ext cx="281747" cy="563026"/>
            </a:xfrm>
            <a:prstGeom prst="rect">
              <a:avLst/>
            </a:prstGeom>
          </p:spPr>
        </p:pic>
        <p:pic>
          <p:nvPicPr>
            <p:cNvPr id="49" name="Graphique 48" descr="Homme avec un remplissage uni">
              <a:extLst>
                <a:ext uri="{FF2B5EF4-FFF2-40B4-BE49-F238E27FC236}">
                  <a16:creationId xmlns:a16="http://schemas.microsoft.com/office/drawing/2014/main" id="{33440B6C-3D62-3AB1-2403-DDC808D37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2870538"/>
              <a:ext cx="281747" cy="563026"/>
            </a:xfrm>
            <a:prstGeom prst="rect">
              <a:avLst/>
            </a:prstGeom>
          </p:spPr>
        </p:pic>
        <p:pic>
          <p:nvPicPr>
            <p:cNvPr id="50" name="Graphique 49" descr="Homme avec un remplissage uni">
              <a:extLst>
                <a:ext uri="{FF2B5EF4-FFF2-40B4-BE49-F238E27FC236}">
                  <a16:creationId xmlns:a16="http://schemas.microsoft.com/office/drawing/2014/main" id="{BA199339-EA79-CD01-C8FD-93914A60A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2870538"/>
              <a:ext cx="281747" cy="563026"/>
            </a:xfrm>
            <a:prstGeom prst="rect">
              <a:avLst/>
            </a:prstGeom>
          </p:spPr>
        </p:pic>
        <p:pic>
          <p:nvPicPr>
            <p:cNvPr id="51" name="Graphique 50" descr="Homme avec un remplissage uni">
              <a:extLst>
                <a:ext uri="{FF2B5EF4-FFF2-40B4-BE49-F238E27FC236}">
                  <a16:creationId xmlns:a16="http://schemas.microsoft.com/office/drawing/2014/main" id="{A0FF473D-9A0C-A527-85FB-1237E3E41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2870538"/>
              <a:ext cx="281747" cy="563026"/>
            </a:xfrm>
            <a:prstGeom prst="rect">
              <a:avLst/>
            </a:prstGeom>
          </p:spPr>
        </p:pic>
        <p:pic>
          <p:nvPicPr>
            <p:cNvPr id="52" name="Graphique 51" descr="Homme avec un remplissage uni">
              <a:extLst>
                <a:ext uri="{FF2B5EF4-FFF2-40B4-BE49-F238E27FC236}">
                  <a16:creationId xmlns:a16="http://schemas.microsoft.com/office/drawing/2014/main" id="{E9FD4CB4-664E-0EE6-8167-2888BD120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2870538"/>
              <a:ext cx="281747" cy="563026"/>
            </a:xfrm>
            <a:prstGeom prst="rect">
              <a:avLst/>
            </a:prstGeom>
          </p:spPr>
        </p:pic>
        <p:pic>
          <p:nvPicPr>
            <p:cNvPr id="53" name="Graphique 52" descr="Homme avec un remplissage uni">
              <a:extLst>
                <a:ext uri="{FF2B5EF4-FFF2-40B4-BE49-F238E27FC236}">
                  <a16:creationId xmlns:a16="http://schemas.microsoft.com/office/drawing/2014/main" id="{4137C3F3-8C18-86EA-5093-7F51A8C5D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3489611"/>
              <a:ext cx="281747" cy="563026"/>
            </a:xfrm>
            <a:prstGeom prst="rect">
              <a:avLst/>
            </a:prstGeom>
          </p:spPr>
        </p:pic>
        <p:pic>
          <p:nvPicPr>
            <p:cNvPr id="54" name="Graphique 53" descr="Homme avec un remplissage uni">
              <a:extLst>
                <a:ext uri="{FF2B5EF4-FFF2-40B4-BE49-F238E27FC236}">
                  <a16:creationId xmlns:a16="http://schemas.microsoft.com/office/drawing/2014/main" id="{E0B97A1B-7079-DA63-2BEC-52CFE4B32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3489611"/>
              <a:ext cx="281747" cy="563026"/>
            </a:xfrm>
            <a:prstGeom prst="rect">
              <a:avLst/>
            </a:prstGeom>
          </p:spPr>
        </p:pic>
        <p:pic>
          <p:nvPicPr>
            <p:cNvPr id="55" name="Graphique 54" descr="Homme avec un remplissage uni">
              <a:extLst>
                <a:ext uri="{FF2B5EF4-FFF2-40B4-BE49-F238E27FC236}">
                  <a16:creationId xmlns:a16="http://schemas.microsoft.com/office/drawing/2014/main" id="{2FF41C4A-E0A7-C064-2C96-0E3EACDF1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3489611"/>
              <a:ext cx="281747" cy="563026"/>
            </a:xfrm>
            <a:prstGeom prst="rect">
              <a:avLst/>
            </a:prstGeom>
          </p:spPr>
        </p:pic>
        <p:pic>
          <p:nvPicPr>
            <p:cNvPr id="56" name="Graphique 55" descr="Homme avec un remplissage uni">
              <a:extLst>
                <a:ext uri="{FF2B5EF4-FFF2-40B4-BE49-F238E27FC236}">
                  <a16:creationId xmlns:a16="http://schemas.microsoft.com/office/drawing/2014/main" id="{33159037-C05B-1F01-0A27-801759BC0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3489611"/>
              <a:ext cx="281747" cy="563026"/>
            </a:xfrm>
            <a:prstGeom prst="rect">
              <a:avLst/>
            </a:prstGeom>
          </p:spPr>
        </p:pic>
        <p:pic>
          <p:nvPicPr>
            <p:cNvPr id="57" name="Graphique 56" descr="Homme avec un remplissage uni">
              <a:extLst>
                <a:ext uri="{FF2B5EF4-FFF2-40B4-BE49-F238E27FC236}">
                  <a16:creationId xmlns:a16="http://schemas.microsoft.com/office/drawing/2014/main" id="{8FCFA8C2-E0C4-2C51-F2AF-45484A317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3489611"/>
              <a:ext cx="281747" cy="563026"/>
            </a:xfrm>
            <a:prstGeom prst="rect">
              <a:avLst/>
            </a:prstGeom>
          </p:spPr>
        </p:pic>
        <p:pic>
          <p:nvPicPr>
            <p:cNvPr id="58" name="Graphique 57" descr="Homme avec un remplissage uni">
              <a:extLst>
                <a:ext uri="{FF2B5EF4-FFF2-40B4-BE49-F238E27FC236}">
                  <a16:creationId xmlns:a16="http://schemas.microsoft.com/office/drawing/2014/main" id="{2B353EEE-A0A4-CFA0-C99A-088E7498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3489611"/>
              <a:ext cx="281747" cy="563026"/>
            </a:xfrm>
            <a:prstGeom prst="rect">
              <a:avLst/>
            </a:prstGeom>
          </p:spPr>
        </p:pic>
        <p:pic>
          <p:nvPicPr>
            <p:cNvPr id="59" name="Graphique 58" descr="Homme avec un remplissage uni">
              <a:extLst>
                <a:ext uri="{FF2B5EF4-FFF2-40B4-BE49-F238E27FC236}">
                  <a16:creationId xmlns:a16="http://schemas.microsoft.com/office/drawing/2014/main" id="{132E0A19-CB5F-C364-50B6-264C51614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3489611"/>
              <a:ext cx="281747" cy="563026"/>
            </a:xfrm>
            <a:prstGeom prst="rect">
              <a:avLst/>
            </a:prstGeom>
          </p:spPr>
        </p:pic>
        <p:pic>
          <p:nvPicPr>
            <p:cNvPr id="60" name="Graphique 59" descr="Homme avec un remplissage uni">
              <a:extLst>
                <a:ext uri="{FF2B5EF4-FFF2-40B4-BE49-F238E27FC236}">
                  <a16:creationId xmlns:a16="http://schemas.microsoft.com/office/drawing/2014/main" id="{9C798610-0EF7-944E-3397-2BC7AF1DD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3489611"/>
              <a:ext cx="281747" cy="563026"/>
            </a:xfrm>
            <a:prstGeom prst="rect">
              <a:avLst/>
            </a:prstGeom>
          </p:spPr>
        </p:pic>
        <p:pic>
          <p:nvPicPr>
            <p:cNvPr id="61" name="Graphique 60" descr="Homme avec un remplissage uni">
              <a:extLst>
                <a:ext uri="{FF2B5EF4-FFF2-40B4-BE49-F238E27FC236}">
                  <a16:creationId xmlns:a16="http://schemas.microsoft.com/office/drawing/2014/main" id="{5E46E6CA-945A-966B-4733-9A71BF8EA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3489611"/>
              <a:ext cx="281747" cy="563026"/>
            </a:xfrm>
            <a:prstGeom prst="rect">
              <a:avLst/>
            </a:prstGeom>
          </p:spPr>
        </p:pic>
        <p:pic>
          <p:nvPicPr>
            <p:cNvPr id="62" name="Graphique 61" descr="Homme avec un remplissage uni">
              <a:extLst>
                <a:ext uri="{FF2B5EF4-FFF2-40B4-BE49-F238E27FC236}">
                  <a16:creationId xmlns:a16="http://schemas.microsoft.com/office/drawing/2014/main" id="{3F4949D1-C5DF-6373-1847-11D70B330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3489611"/>
              <a:ext cx="281747" cy="563026"/>
            </a:xfrm>
            <a:prstGeom prst="rect">
              <a:avLst/>
            </a:prstGeom>
          </p:spPr>
        </p:pic>
        <p:pic>
          <p:nvPicPr>
            <p:cNvPr id="63" name="Graphique 62" descr="Homme avec un remplissage uni">
              <a:extLst>
                <a:ext uri="{FF2B5EF4-FFF2-40B4-BE49-F238E27FC236}">
                  <a16:creationId xmlns:a16="http://schemas.microsoft.com/office/drawing/2014/main" id="{442668DF-C7AE-167E-743F-52CD03C6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3489611"/>
              <a:ext cx="281747" cy="563026"/>
            </a:xfrm>
            <a:prstGeom prst="rect">
              <a:avLst/>
            </a:prstGeom>
          </p:spPr>
        </p:pic>
        <p:pic>
          <p:nvPicPr>
            <p:cNvPr id="64" name="Graphique 63" descr="Homme avec un remplissage uni">
              <a:extLst>
                <a:ext uri="{FF2B5EF4-FFF2-40B4-BE49-F238E27FC236}">
                  <a16:creationId xmlns:a16="http://schemas.microsoft.com/office/drawing/2014/main" id="{466EB1C8-59C9-7A67-B9B9-DFCE4B0AD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3489611"/>
              <a:ext cx="281747" cy="563026"/>
            </a:xfrm>
            <a:prstGeom prst="rect">
              <a:avLst/>
            </a:prstGeom>
          </p:spPr>
        </p:pic>
        <p:pic>
          <p:nvPicPr>
            <p:cNvPr id="65" name="Graphique 64" descr="Homme avec un remplissage uni">
              <a:extLst>
                <a:ext uri="{FF2B5EF4-FFF2-40B4-BE49-F238E27FC236}">
                  <a16:creationId xmlns:a16="http://schemas.microsoft.com/office/drawing/2014/main" id="{37FFB613-6440-8932-82F6-F93D44602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3489611"/>
              <a:ext cx="281747" cy="563026"/>
            </a:xfrm>
            <a:prstGeom prst="rect">
              <a:avLst/>
            </a:prstGeom>
          </p:spPr>
        </p:pic>
        <p:pic>
          <p:nvPicPr>
            <p:cNvPr id="66" name="Graphique 65" descr="Homme avec un remplissage uni">
              <a:extLst>
                <a:ext uri="{FF2B5EF4-FFF2-40B4-BE49-F238E27FC236}">
                  <a16:creationId xmlns:a16="http://schemas.microsoft.com/office/drawing/2014/main" id="{91405D91-2C7E-0E01-9B78-FACB72B04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3489611"/>
              <a:ext cx="281747" cy="563026"/>
            </a:xfrm>
            <a:prstGeom prst="rect">
              <a:avLst/>
            </a:prstGeom>
          </p:spPr>
        </p:pic>
        <p:pic>
          <p:nvPicPr>
            <p:cNvPr id="67" name="Graphique 66" descr="Homme avec un remplissage uni">
              <a:extLst>
                <a:ext uri="{FF2B5EF4-FFF2-40B4-BE49-F238E27FC236}">
                  <a16:creationId xmlns:a16="http://schemas.microsoft.com/office/drawing/2014/main" id="{13E5BBE5-7CBA-90CA-E847-6C6B5C49B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3489611"/>
              <a:ext cx="281747" cy="563026"/>
            </a:xfrm>
            <a:prstGeom prst="rect">
              <a:avLst/>
            </a:prstGeom>
          </p:spPr>
        </p:pic>
        <p:pic>
          <p:nvPicPr>
            <p:cNvPr id="68" name="Graphique 67" descr="Homme avec un remplissage uni">
              <a:extLst>
                <a:ext uri="{FF2B5EF4-FFF2-40B4-BE49-F238E27FC236}">
                  <a16:creationId xmlns:a16="http://schemas.microsoft.com/office/drawing/2014/main" id="{258CA02D-3D31-E4B7-90C0-C48E83428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3489611"/>
              <a:ext cx="281747" cy="563026"/>
            </a:xfrm>
            <a:prstGeom prst="rect">
              <a:avLst/>
            </a:prstGeom>
          </p:spPr>
        </p:pic>
        <p:pic>
          <p:nvPicPr>
            <p:cNvPr id="69" name="Graphique 68" descr="Homme avec un remplissage uni">
              <a:extLst>
                <a:ext uri="{FF2B5EF4-FFF2-40B4-BE49-F238E27FC236}">
                  <a16:creationId xmlns:a16="http://schemas.microsoft.com/office/drawing/2014/main" id="{02FE1361-5D52-A082-3EA7-93A9C8F17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379624" y="4108684"/>
              <a:ext cx="281747" cy="563026"/>
            </a:xfrm>
            <a:prstGeom prst="rect">
              <a:avLst/>
            </a:prstGeom>
          </p:spPr>
        </p:pic>
        <p:pic>
          <p:nvPicPr>
            <p:cNvPr id="70" name="Graphique 69" descr="Homme avec un remplissage uni">
              <a:extLst>
                <a:ext uri="{FF2B5EF4-FFF2-40B4-BE49-F238E27FC236}">
                  <a16:creationId xmlns:a16="http://schemas.microsoft.com/office/drawing/2014/main" id="{E3F62A08-455B-708E-FBE9-3DD7CB22F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1708440" y="4108684"/>
              <a:ext cx="281747" cy="563026"/>
            </a:xfrm>
            <a:prstGeom prst="rect">
              <a:avLst/>
            </a:prstGeom>
          </p:spPr>
        </p:pic>
        <p:pic>
          <p:nvPicPr>
            <p:cNvPr id="71" name="Graphique 70" descr="Homme avec un remplissage uni">
              <a:extLst>
                <a:ext uri="{FF2B5EF4-FFF2-40B4-BE49-F238E27FC236}">
                  <a16:creationId xmlns:a16="http://schemas.microsoft.com/office/drawing/2014/main" id="{9B5784C9-DAD4-CF56-16B1-171726256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037255" y="4108684"/>
              <a:ext cx="281747" cy="563026"/>
            </a:xfrm>
            <a:prstGeom prst="rect">
              <a:avLst/>
            </a:prstGeom>
          </p:spPr>
        </p:pic>
        <p:pic>
          <p:nvPicPr>
            <p:cNvPr id="72" name="Graphique 71" descr="Homme avec un remplissage uni">
              <a:extLst>
                <a:ext uri="{FF2B5EF4-FFF2-40B4-BE49-F238E27FC236}">
                  <a16:creationId xmlns:a16="http://schemas.microsoft.com/office/drawing/2014/main" id="{81B4D2D0-E787-7B8F-F97D-A5CC9D3EE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366071" y="4108684"/>
              <a:ext cx="281747" cy="563026"/>
            </a:xfrm>
            <a:prstGeom prst="rect">
              <a:avLst/>
            </a:prstGeom>
          </p:spPr>
        </p:pic>
        <p:pic>
          <p:nvPicPr>
            <p:cNvPr id="73" name="Graphique 72" descr="Homme avec un remplissage uni">
              <a:extLst>
                <a:ext uri="{FF2B5EF4-FFF2-40B4-BE49-F238E27FC236}">
                  <a16:creationId xmlns:a16="http://schemas.microsoft.com/office/drawing/2014/main" id="{BD461D49-FE88-C3DC-DDC2-D31BE8026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2694887" y="4108684"/>
              <a:ext cx="281747" cy="563026"/>
            </a:xfrm>
            <a:prstGeom prst="rect">
              <a:avLst/>
            </a:prstGeom>
          </p:spPr>
        </p:pic>
        <p:pic>
          <p:nvPicPr>
            <p:cNvPr id="74" name="Graphique 73" descr="Homme avec un remplissage uni">
              <a:extLst>
                <a:ext uri="{FF2B5EF4-FFF2-40B4-BE49-F238E27FC236}">
                  <a16:creationId xmlns:a16="http://schemas.microsoft.com/office/drawing/2014/main" id="{B7069B5E-24C3-568D-9E46-5117B4D3C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023702" y="4108684"/>
              <a:ext cx="281747" cy="563026"/>
            </a:xfrm>
            <a:prstGeom prst="rect">
              <a:avLst/>
            </a:prstGeom>
          </p:spPr>
        </p:pic>
        <p:pic>
          <p:nvPicPr>
            <p:cNvPr id="75" name="Graphique 74" descr="Homme avec un remplissage uni">
              <a:extLst>
                <a:ext uri="{FF2B5EF4-FFF2-40B4-BE49-F238E27FC236}">
                  <a16:creationId xmlns:a16="http://schemas.microsoft.com/office/drawing/2014/main" id="{A1285E12-CE5C-6AF0-F58A-BA5A501DC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352518" y="4108684"/>
              <a:ext cx="281747" cy="563026"/>
            </a:xfrm>
            <a:prstGeom prst="rect">
              <a:avLst/>
            </a:prstGeom>
          </p:spPr>
        </p:pic>
        <p:pic>
          <p:nvPicPr>
            <p:cNvPr id="76" name="Graphique 75" descr="Homme avec un remplissage uni">
              <a:extLst>
                <a:ext uri="{FF2B5EF4-FFF2-40B4-BE49-F238E27FC236}">
                  <a16:creationId xmlns:a16="http://schemas.microsoft.com/office/drawing/2014/main" id="{D70CD744-D436-0F81-C8AB-E12127B34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681334" y="4108684"/>
              <a:ext cx="281747" cy="563026"/>
            </a:xfrm>
            <a:prstGeom prst="rect">
              <a:avLst/>
            </a:prstGeom>
          </p:spPr>
        </p:pic>
        <p:pic>
          <p:nvPicPr>
            <p:cNvPr id="77" name="Graphique 76" descr="Homme avec un remplissage uni">
              <a:extLst>
                <a:ext uri="{FF2B5EF4-FFF2-40B4-BE49-F238E27FC236}">
                  <a16:creationId xmlns:a16="http://schemas.microsoft.com/office/drawing/2014/main" id="{19A9777B-C7FE-3CAD-5D34-9DD3C2EE4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3980743" y="4108684"/>
              <a:ext cx="281747" cy="563026"/>
            </a:xfrm>
            <a:prstGeom prst="rect">
              <a:avLst/>
            </a:prstGeom>
          </p:spPr>
        </p:pic>
        <p:pic>
          <p:nvPicPr>
            <p:cNvPr id="78" name="Graphique 77" descr="Homme avec un remplissage uni">
              <a:extLst>
                <a:ext uri="{FF2B5EF4-FFF2-40B4-BE49-F238E27FC236}">
                  <a16:creationId xmlns:a16="http://schemas.microsoft.com/office/drawing/2014/main" id="{B26DD341-D808-7682-0770-17A533265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309559" y="4108684"/>
              <a:ext cx="281747" cy="563026"/>
            </a:xfrm>
            <a:prstGeom prst="rect">
              <a:avLst/>
            </a:prstGeom>
          </p:spPr>
        </p:pic>
        <p:pic>
          <p:nvPicPr>
            <p:cNvPr id="79" name="Graphique 78" descr="Homme avec un remplissage uni">
              <a:extLst>
                <a:ext uri="{FF2B5EF4-FFF2-40B4-BE49-F238E27FC236}">
                  <a16:creationId xmlns:a16="http://schemas.microsoft.com/office/drawing/2014/main" id="{9D8CDC4A-5F5E-FCED-343B-0BA0F7EE9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638374" y="4108684"/>
              <a:ext cx="281747" cy="563026"/>
            </a:xfrm>
            <a:prstGeom prst="rect">
              <a:avLst/>
            </a:prstGeom>
          </p:spPr>
        </p:pic>
        <p:pic>
          <p:nvPicPr>
            <p:cNvPr id="80" name="Graphique 79" descr="Homme avec un remplissage uni">
              <a:extLst>
                <a:ext uri="{FF2B5EF4-FFF2-40B4-BE49-F238E27FC236}">
                  <a16:creationId xmlns:a16="http://schemas.microsoft.com/office/drawing/2014/main" id="{B89D9B7F-8313-5CED-AC9B-A0DD6EF35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4967190" y="4108684"/>
              <a:ext cx="281747" cy="563026"/>
            </a:xfrm>
            <a:prstGeom prst="rect">
              <a:avLst/>
            </a:prstGeom>
          </p:spPr>
        </p:pic>
        <p:pic>
          <p:nvPicPr>
            <p:cNvPr id="81" name="Graphique 80" descr="Homme avec un remplissage uni">
              <a:extLst>
                <a:ext uri="{FF2B5EF4-FFF2-40B4-BE49-F238E27FC236}">
                  <a16:creationId xmlns:a16="http://schemas.microsoft.com/office/drawing/2014/main" id="{419B72D9-D002-5725-EC87-BD61B6E08F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296006" y="4108684"/>
              <a:ext cx="281747" cy="563026"/>
            </a:xfrm>
            <a:prstGeom prst="rect">
              <a:avLst/>
            </a:prstGeom>
          </p:spPr>
        </p:pic>
        <p:pic>
          <p:nvPicPr>
            <p:cNvPr id="82" name="Graphique 81" descr="Homme avec un remplissage uni">
              <a:extLst>
                <a:ext uri="{FF2B5EF4-FFF2-40B4-BE49-F238E27FC236}">
                  <a16:creationId xmlns:a16="http://schemas.microsoft.com/office/drawing/2014/main" id="{830A47D9-571C-4F7F-3B21-265F22C7D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624821" y="4108684"/>
              <a:ext cx="281747" cy="563026"/>
            </a:xfrm>
            <a:prstGeom prst="rect">
              <a:avLst/>
            </a:prstGeom>
          </p:spPr>
        </p:pic>
        <p:pic>
          <p:nvPicPr>
            <p:cNvPr id="83" name="Graphique 82" descr="Homme avec un remplissage uni">
              <a:extLst>
                <a:ext uri="{FF2B5EF4-FFF2-40B4-BE49-F238E27FC236}">
                  <a16:creationId xmlns:a16="http://schemas.microsoft.com/office/drawing/2014/main" id="{7D0D53D3-F20A-397A-B849-58BD8375A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5953637" y="4108684"/>
              <a:ext cx="281747" cy="563026"/>
            </a:xfrm>
            <a:prstGeom prst="rect">
              <a:avLst/>
            </a:prstGeom>
          </p:spPr>
        </p:pic>
        <p:pic>
          <p:nvPicPr>
            <p:cNvPr id="84" name="Graphique 83" descr="Homme avec un remplissage uni">
              <a:extLst>
                <a:ext uri="{FF2B5EF4-FFF2-40B4-BE49-F238E27FC236}">
                  <a16:creationId xmlns:a16="http://schemas.microsoft.com/office/drawing/2014/main" id="{E0A1A12E-D7A3-267D-16E4-EA8DB3A9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282453" y="4108684"/>
              <a:ext cx="281747" cy="563026"/>
            </a:xfrm>
            <a:prstGeom prst="rect">
              <a:avLst/>
            </a:prstGeom>
          </p:spPr>
        </p:pic>
        <p:pic>
          <p:nvPicPr>
            <p:cNvPr id="85" name="Graphique 84" descr="Homme avec un remplissage uni">
              <a:extLst>
                <a:ext uri="{FF2B5EF4-FFF2-40B4-BE49-F238E27FC236}">
                  <a16:creationId xmlns:a16="http://schemas.microsoft.com/office/drawing/2014/main" id="{034C9CB2-3882-9F66-E98E-8A6E243A9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1633364"/>
              <a:ext cx="281747" cy="563026"/>
            </a:xfrm>
            <a:prstGeom prst="rect">
              <a:avLst/>
            </a:prstGeom>
          </p:spPr>
        </p:pic>
        <p:pic>
          <p:nvPicPr>
            <p:cNvPr id="86" name="Graphique 85" descr="Homme avec un remplissage uni">
              <a:extLst>
                <a:ext uri="{FF2B5EF4-FFF2-40B4-BE49-F238E27FC236}">
                  <a16:creationId xmlns:a16="http://schemas.microsoft.com/office/drawing/2014/main" id="{DFDA3862-D749-8552-5993-094CB1F6A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1633364"/>
              <a:ext cx="281747" cy="563026"/>
            </a:xfrm>
            <a:prstGeom prst="rect">
              <a:avLst/>
            </a:prstGeom>
          </p:spPr>
        </p:pic>
        <p:pic>
          <p:nvPicPr>
            <p:cNvPr id="87" name="Graphique 86" descr="Homme avec un remplissage uni">
              <a:extLst>
                <a:ext uri="{FF2B5EF4-FFF2-40B4-BE49-F238E27FC236}">
                  <a16:creationId xmlns:a16="http://schemas.microsoft.com/office/drawing/2014/main" id="{14EC4481-EAFE-0A3D-B3BE-F961871A5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1633364"/>
              <a:ext cx="281747" cy="563026"/>
            </a:xfrm>
            <a:prstGeom prst="rect">
              <a:avLst/>
            </a:prstGeom>
          </p:spPr>
        </p:pic>
        <p:pic>
          <p:nvPicPr>
            <p:cNvPr id="88" name="Graphique 87" descr="Homme avec un remplissage uni">
              <a:extLst>
                <a:ext uri="{FF2B5EF4-FFF2-40B4-BE49-F238E27FC236}">
                  <a16:creationId xmlns:a16="http://schemas.microsoft.com/office/drawing/2014/main" id="{F7B6299A-A11A-7A8A-9C3D-659AF96F4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1633364"/>
              <a:ext cx="281747" cy="563026"/>
            </a:xfrm>
            <a:prstGeom prst="rect">
              <a:avLst/>
            </a:prstGeom>
          </p:spPr>
        </p:pic>
        <p:pic>
          <p:nvPicPr>
            <p:cNvPr id="89" name="Graphique 88" descr="Homme avec un remplissage uni">
              <a:extLst>
                <a:ext uri="{FF2B5EF4-FFF2-40B4-BE49-F238E27FC236}">
                  <a16:creationId xmlns:a16="http://schemas.microsoft.com/office/drawing/2014/main" id="{8CD3C942-D5F7-5020-B48D-9348A2B6D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1633364"/>
              <a:ext cx="281747" cy="563026"/>
            </a:xfrm>
            <a:prstGeom prst="rect">
              <a:avLst/>
            </a:prstGeom>
          </p:spPr>
        </p:pic>
        <p:pic>
          <p:nvPicPr>
            <p:cNvPr id="90" name="Graphique 89" descr="Homme avec un remplissage uni">
              <a:extLst>
                <a:ext uri="{FF2B5EF4-FFF2-40B4-BE49-F238E27FC236}">
                  <a16:creationId xmlns:a16="http://schemas.microsoft.com/office/drawing/2014/main" id="{FBFB3FFB-653C-55F5-2382-E9E0DFC67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2251951"/>
              <a:ext cx="281747" cy="563026"/>
            </a:xfrm>
            <a:prstGeom prst="rect">
              <a:avLst/>
            </a:prstGeom>
          </p:spPr>
        </p:pic>
        <p:pic>
          <p:nvPicPr>
            <p:cNvPr id="91" name="Graphique 90" descr="Homme avec un remplissage uni">
              <a:extLst>
                <a:ext uri="{FF2B5EF4-FFF2-40B4-BE49-F238E27FC236}">
                  <a16:creationId xmlns:a16="http://schemas.microsoft.com/office/drawing/2014/main" id="{78774570-B534-BA30-C23A-D0A7BADF6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2251951"/>
              <a:ext cx="281747" cy="563026"/>
            </a:xfrm>
            <a:prstGeom prst="rect">
              <a:avLst/>
            </a:prstGeom>
          </p:spPr>
        </p:pic>
        <p:pic>
          <p:nvPicPr>
            <p:cNvPr id="92" name="Graphique 91" descr="Homme avec un remplissage uni">
              <a:extLst>
                <a:ext uri="{FF2B5EF4-FFF2-40B4-BE49-F238E27FC236}">
                  <a16:creationId xmlns:a16="http://schemas.microsoft.com/office/drawing/2014/main" id="{6C9CFE46-CBAA-A954-3307-A99EEB231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2251951"/>
              <a:ext cx="281747" cy="563026"/>
            </a:xfrm>
            <a:prstGeom prst="rect">
              <a:avLst/>
            </a:prstGeom>
          </p:spPr>
        </p:pic>
        <p:pic>
          <p:nvPicPr>
            <p:cNvPr id="93" name="Graphique 92" descr="Homme avec un remplissage uni">
              <a:extLst>
                <a:ext uri="{FF2B5EF4-FFF2-40B4-BE49-F238E27FC236}">
                  <a16:creationId xmlns:a16="http://schemas.microsoft.com/office/drawing/2014/main" id="{3BC86E5F-5F36-8720-1A54-78332AE76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2251951"/>
              <a:ext cx="281747" cy="563026"/>
            </a:xfrm>
            <a:prstGeom prst="rect">
              <a:avLst/>
            </a:prstGeom>
          </p:spPr>
        </p:pic>
        <p:pic>
          <p:nvPicPr>
            <p:cNvPr id="94" name="Graphique 93" descr="Homme avec un remplissage uni">
              <a:extLst>
                <a:ext uri="{FF2B5EF4-FFF2-40B4-BE49-F238E27FC236}">
                  <a16:creationId xmlns:a16="http://schemas.microsoft.com/office/drawing/2014/main" id="{FA39F228-6430-A161-B238-9DB6978A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2251951"/>
              <a:ext cx="281747" cy="563026"/>
            </a:xfrm>
            <a:prstGeom prst="rect">
              <a:avLst/>
            </a:prstGeom>
          </p:spPr>
        </p:pic>
        <p:pic>
          <p:nvPicPr>
            <p:cNvPr id="95" name="Graphique 94" descr="Homme avec un remplissage uni">
              <a:extLst>
                <a:ext uri="{FF2B5EF4-FFF2-40B4-BE49-F238E27FC236}">
                  <a16:creationId xmlns:a16="http://schemas.microsoft.com/office/drawing/2014/main" id="{70E39843-C2CC-4186-6A1F-31DC10893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2870538"/>
              <a:ext cx="281747" cy="563026"/>
            </a:xfrm>
            <a:prstGeom prst="rect">
              <a:avLst/>
            </a:prstGeom>
          </p:spPr>
        </p:pic>
        <p:pic>
          <p:nvPicPr>
            <p:cNvPr id="96" name="Graphique 95" descr="Homme avec un remplissage uni">
              <a:extLst>
                <a:ext uri="{FF2B5EF4-FFF2-40B4-BE49-F238E27FC236}">
                  <a16:creationId xmlns:a16="http://schemas.microsoft.com/office/drawing/2014/main" id="{575A8275-5048-C458-7847-53591DBCD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2870538"/>
              <a:ext cx="281747" cy="563026"/>
            </a:xfrm>
            <a:prstGeom prst="rect">
              <a:avLst/>
            </a:prstGeom>
          </p:spPr>
        </p:pic>
        <p:pic>
          <p:nvPicPr>
            <p:cNvPr id="97" name="Graphique 96" descr="Homme avec un remplissage uni">
              <a:extLst>
                <a:ext uri="{FF2B5EF4-FFF2-40B4-BE49-F238E27FC236}">
                  <a16:creationId xmlns:a16="http://schemas.microsoft.com/office/drawing/2014/main" id="{3958D057-B488-49D6-3A11-B7ADE869D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2870538"/>
              <a:ext cx="281747" cy="563026"/>
            </a:xfrm>
            <a:prstGeom prst="rect">
              <a:avLst/>
            </a:prstGeom>
          </p:spPr>
        </p:pic>
        <p:pic>
          <p:nvPicPr>
            <p:cNvPr id="98" name="Graphique 97" descr="Homme avec un remplissage uni">
              <a:extLst>
                <a:ext uri="{FF2B5EF4-FFF2-40B4-BE49-F238E27FC236}">
                  <a16:creationId xmlns:a16="http://schemas.microsoft.com/office/drawing/2014/main" id="{AE355577-9258-59A2-230E-97F70B2EA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2870538"/>
              <a:ext cx="281747" cy="563026"/>
            </a:xfrm>
            <a:prstGeom prst="rect">
              <a:avLst/>
            </a:prstGeom>
          </p:spPr>
        </p:pic>
        <p:pic>
          <p:nvPicPr>
            <p:cNvPr id="99" name="Graphique 98" descr="Homme avec un remplissage uni">
              <a:extLst>
                <a:ext uri="{FF2B5EF4-FFF2-40B4-BE49-F238E27FC236}">
                  <a16:creationId xmlns:a16="http://schemas.microsoft.com/office/drawing/2014/main" id="{759D81F0-50E8-57B8-2E70-F1246FBBB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2870538"/>
              <a:ext cx="281747" cy="563026"/>
            </a:xfrm>
            <a:prstGeom prst="rect">
              <a:avLst/>
            </a:prstGeom>
          </p:spPr>
        </p:pic>
        <p:pic>
          <p:nvPicPr>
            <p:cNvPr id="100" name="Graphique 99" descr="Homme avec un remplissage uni">
              <a:extLst>
                <a:ext uri="{FF2B5EF4-FFF2-40B4-BE49-F238E27FC236}">
                  <a16:creationId xmlns:a16="http://schemas.microsoft.com/office/drawing/2014/main" id="{9064D1A1-8797-E1F1-2D3A-4949EC542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3489611"/>
              <a:ext cx="281747" cy="563026"/>
            </a:xfrm>
            <a:prstGeom prst="rect">
              <a:avLst/>
            </a:prstGeom>
          </p:spPr>
        </p:pic>
        <p:pic>
          <p:nvPicPr>
            <p:cNvPr id="101" name="Graphique 100" descr="Homme avec un remplissage uni">
              <a:extLst>
                <a:ext uri="{FF2B5EF4-FFF2-40B4-BE49-F238E27FC236}">
                  <a16:creationId xmlns:a16="http://schemas.microsoft.com/office/drawing/2014/main" id="{368C544D-0609-8350-E806-2DC3F20C5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3489611"/>
              <a:ext cx="281747" cy="563026"/>
            </a:xfrm>
            <a:prstGeom prst="rect">
              <a:avLst/>
            </a:prstGeom>
          </p:spPr>
        </p:pic>
        <p:pic>
          <p:nvPicPr>
            <p:cNvPr id="102" name="Graphique 101" descr="Homme avec un remplissage uni">
              <a:extLst>
                <a:ext uri="{FF2B5EF4-FFF2-40B4-BE49-F238E27FC236}">
                  <a16:creationId xmlns:a16="http://schemas.microsoft.com/office/drawing/2014/main" id="{FE7B691D-88E0-DD4D-838E-6D60BBE3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3489611"/>
              <a:ext cx="281747" cy="563026"/>
            </a:xfrm>
            <a:prstGeom prst="rect">
              <a:avLst/>
            </a:prstGeom>
          </p:spPr>
        </p:pic>
        <p:pic>
          <p:nvPicPr>
            <p:cNvPr id="103" name="Graphique 102" descr="Homme avec un remplissage uni">
              <a:extLst>
                <a:ext uri="{FF2B5EF4-FFF2-40B4-BE49-F238E27FC236}">
                  <a16:creationId xmlns:a16="http://schemas.microsoft.com/office/drawing/2014/main" id="{BAEBB100-2776-FE07-1A59-8020AEE8B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3489611"/>
              <a:ext cx="281747" cy="563026"/>
            </a:xfrm>
            <a:prstGeom prst="rect">
              <a:avLst/>
            </a:prstGeom>
          </p:spPr>
        </p:pic>
        <p:pic>
          <p:nvPicPr>
            <p:cNvPr id="104" name="Graphique 103" descr="Homme avec un remplissage uni">
              <a:extLst>
                <a:ext uri="{FF2B5EF4-FFF2-40B4-BE49-F238E27FC236}">
                  <a16:creationId xmlns:a16="http://schemas.microsoft.com/office/drawing/2014/main" id="{B2CF42F2-A542-5206-7A3C-FEC6AA5BB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3489611"/>
              <a:ext cx="281747" cy="563026"/>
            </a:xfrm>
            <a:prstGeom prst="rect">
              <a:avLst/>
            </a:prstGeom>
          </p:spPr>
        </p:pic>
        <p:pic>
          <p:nvPicPr>
            <p:cNvPr id="105" name="Graphique 104" descr="Homme avec un remplissage uni">
              <a:extLst>
                <a:ext uri="{FF2B5EF4-FFF2-40B4-BE49-F238E27FC236}">
                  <a16:creationId xmlns:a16="http://schemas.microsoft.com/office/drawing/2014/main" id="{7DB7C7A1-9FA2-117E-42DC-34E1DD42A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611269" y="4108684"/>
              <a:ext cx="281747" cy="563026"/>
            </a:xfrm>
            <a:prstGeom prst="rect">
              <a:avLst/>
            </a:prstGeom>
          </p:spPr>
        </p:pic>
        <p:pic>
          <p:nvPicPr>
            <p:cNvPr id="106" name="Graphique 105" descr="Homme avec un remplissage uni">
              <a:extLst>
                <a:ext uri="{FF2B5EF4-FFF2-40B4-BE49-F238E27FC236}">
                  <a16:creationId xmlns:a16="http://schemas.microsoft.com/office/drawing/2014/main" id="{9634D72A-51F2-FD5A-9960-5946987AF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6940085" y="4108684"/>
              <a:ext cx="281747" cy="563026"/>
            </a:xfrm>
            <a:prstGeom prst="rect">
              <a:avLst/>
            </a:prstGeom>
          </p:spPr>
        </p:pic>
        <p:pic>
          <p:nvPicPr>
            <p:cNvPr id="107" name="Graphique 106" descr="Homme avec un remplissage uni">
              <a:extLst>
                <a:ext uri="{FF2B5EF4-FFF2-40B4-BE49-F238E27FC236}">
                  <a16:creationId xmlns:a16="http://schemas.microsoft.com/office/drawing/2014/main" id="{9508614A-99A3-CF57-25C9-A99081341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268900" y="4108684"/>
              <a:ext cx="281747" cy="563026"/>
            </a:xfrm>
            <a:prstGeom prst="rect">
              <a:avLst/>
            </a:prstGeom>
          </p:spPr>
        </p:pic>
        <p:pic>
          <p:nvPicPr>
            <p:cNvPr id="108" name="Graphique 107" descr="Homme avec un remplissage uni">
              <a:extLst>
                <a:ext uri="{FF2B5EF4-FFF2-40B4-BE49-F238E27FC236}">
                  <a16:creationId xmlns:a16="http://schemas.microsoft.com/office/drawing/2014/main" id="{D55B8492-3F99-4549-5B40-7A3DD2F9D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597716" y="4108684"/>
              <a:ext cx="281747" cy="563026"/>
            </a:xfrm>
            <a:prstGeom prst="rect">
              <a:avLst/>
            </a:prstGeom>
          </p:spPr>
        </p:pic>
        <p:pic>
          <p:nvPicPr>
            <p:cNvPr id="109" name="Graphique 108" descr="Homme avec un remplissage uni">
              <a:extLst>
                <a:ext uri="{FF2B5EF4-FFF2-40B4-BE49-F238E27FC236}">
                  <a16:creationId xmlns:a16="http://schemas.microsoft.com/office/drawing/2014/main" id="{6687D872-3F7F-EAB1-B3CC-3A39D030C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1391" r="25129"/>
            <a:stretch/>
          </p:blipFill>
          <p:spPr>
            <a:xfrm>
              <a:off x="7926532" y="4108684"/>
              <a:ext cx="281747" cy="563026"/>
            </a:xfrm>
            <a:prstGeom prst="rect">
              <a:avLst/>
            </a:prstGeom>
          </p:spPr>
        </p:pic>
      </p:grp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5CA3943-83A1-CCDE-2081-5C8CC27F96FA}"/>
              </a:ext>
            </a:extLst>
          </p:cNvPr>
          <p:cNvSpPr txBox="1"/>
          <p:nvPr/>
        </p:nvSpPr>
        <p:spPr>
          <a:xfrm>
            <a:off x="1268691" y="1318895"/>
            <a:ext cx="156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Universität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56FD59-5903-F63A-A115-E084950C1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E6997ABA-DAB7-A361-B99D-7B24B5F4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1750222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1750222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1750222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1750222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1750222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1750222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1750222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1750222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1750222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1750222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>
            <a:extLst>
              <a:ext uri="{FF2B5EF4-FFF2-40B4-BE49-F238E27FC236}">
                <a16:creationId xmlns:a16="http://schemas.microsoft.com/office/drawing/2014/main" id="{1CB249BE-71CD-0BA8-6A57-37DBF08D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2137096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2137096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2137096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2137096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2137096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2137096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2137096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2137096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2137096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2137096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>
            <a:extLst>
              <a:ext uri="{FF2B5EF4-FFF2-40B4-BE49-F238E27FC236}">
                <a16:creationId xmlns:a16="http://schemas.microsoft.com/office/drawing/2014/main" id="{DA16A26C-40E1-A07C-191E-4B381300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2523970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2523970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2523970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2523970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2523970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2523970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2523970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2523970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2523970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2523970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2911148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2911148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2911148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2911148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2911148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2911148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2911148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2911148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2911148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2911148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2830572" y="3298327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080071" y="3298327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307255" y="3298327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556754" y="3298327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3806251" y="3298327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055750" y="3298327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305248" y="3298327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554745" y="3298327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4804244" y="3298327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053742" y="3298327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1750222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1750222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1750222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1750222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1750222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2137096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2137096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2137096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2137096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2137096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2523970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2523970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2523970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2523970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2523970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2911148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2911148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2911148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2911148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2911148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303240" y="3298327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552739" y="3298327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5802236" y="3298327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051734" y="3298327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6301233" y="3298327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Fakultät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DA51E4-068F-1C3D-C68A-0EBDCD676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E6997ABA-DAB7-A361-B99D-7B24B5F4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>
            <a:extLst>
              <a:ext uri="{FF2B5EF4-FFF2-40B4-BE49-F238E27FC236}">
                <a16:creationId xmlns:a16="http://schemas.microsoft.com/office/drawing/2014/main" id="{1CB249BE-71CD-0BA8-6A57-37DBF08D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>
            <a:extLst>
              <a:ext uri="{FF2B5EF4-FFF2-40B4-BE49-F238E27FC236}">
                <a16:creationId xmlns:a16="http://schemas.microsoft.com/office/drawing/2014/main" id="{DA16A26C-40E1-A07C-191E-4B381300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Fakultät</a:t>
            </a:r>
            <a:endParaRPr lang="fr-CH" sz="1600" b="1" dirty="0">
              <a:latin typeface="☞GILROY-BOLD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2FC2F2-7854-3856-86DC-593D5CCE9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Homme avec un remplissage uni">
            <a:extLst>
              <a:ext uri="{FF2B5EF4-FFF2-40B4-BE49-F238E27FC236}">
                <a16:creationId xmlns:a16="http://schemas.microsoft.com/office/drawing/2014/main" id="{2034FE1E-A6FD-5495-8370-93F3A6A5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1750222"/>
            <a:ext cx="213783" cy="352125"/>
          </a:xfrm>
          <a:prstGeom prst="rect">
            <a:avLst/>
          </a:prstGeom>
        </p:spPr>
      </p:pic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2CE42EF4-2E04-9B5D-B0C1-A0838E92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1750222"/>
            <a:ext cx="213783" cy="352125"/>
          </a:xfrm>
          <a:prstGeom prst="rect">
            <a:avLst/>
          </a:prstGeom>
        </p:spPr>
      </p:pic>
      <p:pic>
        <p:nvPicPr>
          <p:cNvPr id="7" name="Graphique 6" descr="Homme avec un remplissage uni">
            <a:extLst>
              <a:ext uri="{FF2B5EF4-FFF2-40B4-BE49-F238E27FC236}">
                <a16:creationId xmlns:a16="http://schemas.microsoft.com/office/drawing/2014/main" id="{C90BA706-982B-9933-0E21-A7EDD403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1750222"/>
            <a:ext cx="213783" cy="352125"/>
          </a:xfrm>
          <a:prstGeom prst="rect">
            <a:avLst/>
          </a:prstGeom>
        </p:spPr>
      </p:pic>
      <p:pic>
        <p:nvPicPr>
          <p:cNvPr id="8" name="Graphique 7" descr="Homme avec un remplissage uni">
            <a:extLst>
              <a:ext uri="{FF2B5EF4-FFF2-40B4-BE49-F238E27FC236}">
                <a16:creationId xmlns:a16="http://schemas.microsoft.com/office/drawing/2014/main" id="{5A01F9AA-F70C-3FF7-86EB-E6FCB8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1750222"/>
            <a:ext cx="213783" cy="352125"/>
          </a:xfrm>
          <a:prstGeom prst="rect">
            <a:avLst/>
          </a:prstGeom>
        </p:spPr>
      </p:pic>
      <p:pic>
        <p:nvPicPr>
          <p:cNvPr id="9" name="Graphique 8" descr="Homme avec un remplissage uni">
            <a:extLst>
              <a:ext uri="{FF2B5EF4-FFF2-40B4-BE49-F238E27FC236}">
                <a16:creationId xmlns:a16="http://schemas.microsoft.com/office/drawing/2014/main" id="{692F0AFA-9230-2855-8277-805D0AF78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1750222"/>
            <a:ext cx="213783" cy="352125"/>
          </a:xfrm>
          <a:prstGeom prst="rect">
            <a:avLst/>
          </a:prstGeom>
        </p:spPr>
      </p:pic>
      <p:pic>
        <p:nvPicPr>
          <p:cNvPr id="10" name="Graphique 9" descr="Homme avec un remplissage uni">
            <a:extLst>
              <a:ext uri="{FF2B5EF4-FFF2-40B4-BE49-F238E27FC236}">
                <a16:creationId xmlns:a16="http://schemas.microsoft.com/office/drawing/2014/main" id="{E6997ABA-DAB7-A361-B99D-7B24B5F4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1750222"/>
            <a:ext cx="213783" cy="352125"/>
          </a:xfrm>
          <a:prstGeom prst="rect">
            <a:avLst/>
          </a:prstGeom>
        </p:spPr>
      </p:pic>
      <p:pic>
        <p:nvPicPr>
          <p:cNvPr id="11" name="Graphique 10" descr="Homme avec un remplissage uni">
            <a:extLst>
              <a:ext uri="{FF2B5EF4-FFF2-40B4-BE49-F238E27FC236}">
                <a16:creationId xmlns:a16="http://schemas.microsoft.com/office/drawing/2014/main" id="{D2DFD3F7-C09B-37C7-FAA9-9D11648A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1784971"/>
            <a:ext cx="213783" cy="352125"/>
          </a:xfrm>
          <a:prstGeom prst="rect">
            <a:avLst/>
          </a:prstGeom>
        </p:spPr>
      </p:pic>
      <p:pic>
        <p:nvPicPr>
          <p:cNvPr id="12" name="Graphique 11" descr="Homme avec un remplissage uni">
            <a:extLst>
              <a:ext uri="{FF2B5EF4-FFF2-40B4-BE49-F238E27FC236}">
                <a16:creationId xmlns:a16="http://schemas.microsoft.com/office/drawing/2014/main" id="{D1278B33-D3CA-3CB8-52CE-605B2B031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1784971"/>
            <a:ext cx="213783" cy="352125"/>
          </a:xfrm>
          <a:prstGeom prst="rect">
            <a:avLst/>
          </a:prstGeom>
        </p:spPr>
      </p:pic>
      <p:pic>
        <p:nvPicPr>
          <p:cNvPr id="13" name="Graphique 12" descr="Homme avec un remplissage uni">
            <a:extLst>
              <a:ext uri="{FF2B5EF4-FFF2-40B4-BE49-F238E27FC236}">
                <a16:creationId xmlns:a16="http://schemas.microsoft.com/office/drawing/2014/main" id="{3323C99F-FC93-E0F9-2287-B78FA363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1784971"/>
            <a:ext cx="213783" cy="352125"/>
          </a:xfrm>
          <a:prstGeom prst="rect">
            <a:avLst/>
          </a:prstGeom>
        </p:spPr>
      </p:pic>
      <p:pic>
        <p:nvPicPr>
          <p:cNvPr id="14" name="Graphique 13" descr="Homme avec un remplissage uni">
            <a:extLst>
              <a:ext uri="{FF2B5EF4-FFF2-40B4-BE49-F238E27FC236}">
                <a16:creationId xmlns:a16="http://schemas.microsoft.com/office/drawing/2014/main" id="{BFB8EF77-EE0E-16D4-AC2D-FB917924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1784971"/>
            <a:ext cx="213783" cy="352125"/>
          </a:xfrm>
          <a:prstGeom prst="rect">
            <a:avLst/>
          </a:prstGeom>
        </p:spPr>
      </p:pic>
      <p:pic>
        <p:nvPicPr>
          <p:cNvPr id="15" name="Graphique 14" descr="Homme avec un remplissage uni">
            <a:extLst>
              <a:ext uri="{FF2B5EF4-FFF2-40B4-BE49-F238E27FC236}">
                <a16:creationId xmlns:a16="http://schemas.microsoft.com/office/drawing/2014/main" id="{9C3F2AAB-C18F-7035-7F1B-CD1AA1FEB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1784971"/>
            <a:ext cx="213783" cy="352125"/>
          </a:xfrm>
          <a:prstGeom prst="rect">
            <a:avLst/>
          </a:prstGeom>
        </p:spPr>
      </p:pic>
      <p:pic>
        <p:nvPicPr>
          <p:cNvPr id="16" name="Graphique 15" descr="Homme avec un remplissage uni">
            <a:extLst>
              <a:ext uri="{FF2B5EF4-FFF2-40B4-BE49-F238E27FC236}">
                <a16:creationId xmlns:a16="http://schemas.microsoft.com/office/drawing/2014/main" id="{8ED50050-2ABE-18B5-D6F3-E38F4EDA1A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1784971"/>
            <a:ext cx="213783" cy="352125"/>
          </a:xfrm>
          <a:prstGeom prst="rect">
            <a:avLst/>
          </a:prstGeom>
        </p:spPr>
      </p:pic>
      <p:pic>
        <p:nvPicPr>
          <p:cNvPr id="17" name="Graphique 16" descr="Homme avec un remplissage uni">
            <a:extLst>
              <a:ext uri="{FF2B5EF4-FFF2-40B4-BE49-F238E27FC236}">
                <a16:creationId xmlns:a16="http://schemas.microsoft.com/office/drawing/2014/main" id="{C9EDB788-F441-8803-3EF1-FB71C64E4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1784971"/>
            <a:ext cx="213783" cy="352125"/>
          </a:xfrm>
          <a:prstGeom prst="rect">
            <a:avLst/>
          </a:prstGeom>
        </p:spPr>
      </p:pic>
      <p:pic>
        <p:nvPicPr>
          <p:cNvPr id="18" name="Graphique 17" descr="Homme avec un remplissage uni">
            <a:extLst>
              <a:ext uri="{FF2B5EF4-FFF2-40B4-BE49-F238E27FC236}">
                <a16:creationId xmlns:a16="http://schemas.microsoft.com/office/drawing/2014/main" id="{4DA0C8DD-9D91-A6C3-5CC0-4DE5612A7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1784971"/>
            <a:ext cx="213783" cy="352125"/>
          </a:xfrm>
          <a:prstGeom prst="rect">
            <a:avLst/>
          </a:prstGeom>
        </p:spPr>
      </p:pic>
      <p:pic>
        <p:nvPicPr>
          <p:cNvPr id="19" name="Graphique 18" descr="Homme avec un remplissage uni">
            <a:extLst>
              <a:ext uri="{FF2B5EF4-FFF2-40B4-BE49-F238E27FC236}">
                <a16:creationId xmlns:a16="http://schemas.microsoft.com/office/drawing/2014/main" id="{4B8C1D4B-DAB5-89D1-A749-5715247E7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1784971"/>
            <a:ext cx="213783" cy="352125"/>
          </a:xfrm>
          <a:prstGeom prst="rect">
            <a:avLst/>
          </a:prstGeom>
        </p:spPr>
      </p:pic>
      <p:pic>
        <p:nvPicPr>
          <p:cNvPr id="20" name="Graphique 19" descr="Homme avec un remplissage uni">
            <a:extLst>
              <a:ext uri="{FF2B5EF4-FFF2-40B4-BE49-F238E27FC236}">
                <a16:creationId xmlns:a16="http://schemas.microsoft.com/office/drawing/2014/main" id="{E9A9D08B-A754-21B5-978A-CBA9930DC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1784971"/>
            <a:ext cx="213783" cy="352125"/>
          </a:xfrm>
          <a:prstGeom prst="rect">
            <a:avLst/>
          </a:prstGeom>
        </p:spPr>
      </p:pic>
      <p:pic>
        <p:nvPicPr>
          <p:cNvPr id="21" name="Graphique 20" descr="Homme avec un remplissage uni">
            <a:extLst>
              <a:ext uri="{FF2B5EF4-FFF2-40B4-BE49-F238E27FC236}">
                <a16:creationId xmlns:a16="http://schemas.microsoft.com/office/drawing/2014/main" id="{0D564380-48A6-5A79-F844-A422371C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137096"/>
            <a:ext cx="213783" cy="352125"/>
          </a:xfrm>
          <a:prstGeom prst="rect">
            <a:avLst/>
          </a:prstGeom>
        </p:spPr>
      </p:pic>
      <p:pic>
        <p:nvPicPr>
          <p:cNvPr id="22" name="Graphique 21" descr="Homme avec un remplissage uni">
            <a:extLst>
              <a:ext uri="{FF2B5EF4-FFF2-40B4-BE49-F238E27FC236}">
                <a16:creationId xmlns:a16="http://schemas.microsoft.com/office/drawing/2014/main" id="{9A285E22-790D-884C-8726-07FCABA0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137096"/>
            <a:ext cx="213783" cy="352125"/>
          </a:xfrm>
          <a:prstGeom prst="rect">
            <a:avLst/>
          </a:prstGeom>
        </p:spPr>
      </p:pic>
      <p:pic>
        <p:nvPicPr>
          <p:cNvPr id="23" name="Graphique 22" descr="Homme avec un remplissage uni">
            <a:extLst>
              <a:ext uri="{FF2B5EF4-FFF2-40B4-BE49-F238E27FC236}">
                <a16:creationId xmlns:a16="http://schemas.microsoft.com/office/drawing/2014/main" id="{9CEACC94-96F7-E05A-0808-CC64810D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137096"/>
            <a:ext cx="213783" cy="352125"/>
          </a:xfrm>
          <a:prstGeom prst="rect">
            <a:avLst/>
          </a:prstGeom>
        </p:spPr>
      </p:pic>
      <p:pic>
        <p:nvPicPr>
          <p:cNvPr id="24" name="Graphique 23" descr="Homme avec un remplissage uni">
            <a:extLst>
              <a:ext uri="{FF2B5EF4-FFF2-40B4-BE49-F238E27FC236}">
                <a16:creationId xmlns:a16="http://schemas.microsoft.com/office/drawing/2014/main" id="{338CA569-3595-AE7C-AA2D-1BDFDFF4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137096"/>
            <a:ext cx="213783" cy="352125"/>
          </a:xfrm>
          <a:prstGeom prst="rect">
            <a:avLst/>
          </a:prstGeom>
        </p:spPr>
      </p:pic>
      <p:pic>
        <p:nvPicPr>
          <p:cNvPr id="25" name="Graphique 24" descr="Homme avec un remplissage uni">
            <a:extLst>
              <a:ext uri="{FF2B5EF4-FFF2-40B4-BE49-F238E27FC236}">
                <a16:creationId xmlns:a16="http://schemas.microsoft.com/office/drawing/2014/main" id="{B7BDF66F-8E1D-6B30-31C5-728DD1EC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137096"/>
            <a:ext cx="213783" cy="352125"/>
          </a:xfrm>
          <a:prstGeom prst="rect">
            <a:avLst/>
          </a:prstGeom>
        </p:spPr>
      </p:pic>
      <p:pic>
        <p:nvPicPr>
          <p:cNvPr id="26" name="Graphique 25" descr="Homme avec un remplissage uni">
            <a:extLst>
              <a:ext uri="{FF2B5EF4-FFF2-40B4-BE49-F238E27FC236}">
                <a16:creationId xmlns:a16="http://schemas.microsoft.com/office/drawing/2014/main" id="{1CB249BE-71CD-0BA8-6A57-37DBF08D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137096"/>
            <a:ext cx="213783" cy="352125"/>
          </a:xfrm>
          <a:prstGeom prst="rect">
            <a:avLst/>
          </a:prstGeom>
        </p:spPr>
      </p:pic>
      <p:pic>
        <p:nvPicPr>
          <p:cNvPr id="27" name="Graphique 26" descr="Homme avec un remplissage uni">
            <a:extLst>
              <a:ext uri="{FF2B5EF4-FFF2-40B4-BE49-F238E27FC236}">
                <a16:creationId xmlns:a16="http://schemas.microsoft.com/office/drawing/2014/main" id="{CE2BA69C-4A72-D006-8103-2B6FFCFE2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171845"/>
            <a:ext cx="213783" cy="352125"/>
          </a:xfrm>
          <a:prstGeom prst="rect">
            <a:avLst/>
          </a:prstGeom>
        </p:spPr>
      </p:pic>
      <p:pic>
        <p:nvPicPr>
          <p:cNvPr id="28" name="Graphique 27" descr="Homme avec un remplissage uni">
            <a:extLst>
              <a:ext uri="{FF2B5EF4-FFF2-40B4-BE49-F238E27FC236}">
                <a16:creationId xmlns:a16="http://schemas.microsoft.com/office/drawing/2014/main" id="{BEC50570-7780-8ECE-9B98-BD10E6832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171845"/>
            <a:ext cx="213783" cy="352125"/>
          </a:xfrm>
          <a:prstGeom prst="rect">
            <a:avLst/>
          </a:prstGeom>
        </p:spPr>
      </p:pic>
      <p:pic>
        <p:nvPicPr>
          <p:cNvPr id="29" name="Graphique 28" descr="Homme avec un remplissage uni">
            <a:extLst>
              <a:ext uri="{FF2B5EF4-FFF2-40B4-BE49-F238E27FC236}">
                <a16:creationId xmlns:a16="http://schemas.microsoft.com/office/drawing/2014/main" id="{E5C87155-5982-9EB9-C88A-D8B00BEEE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171845"/>
            <a:ext cx="213783" cy="352125"/>
          </a:xfrm>
          <a:prstGeom prst="rect">
            <a:avLst/>
          </a:prstGeom>
        </p:spPr>
      </p:pic>
      <p:pic>
        <p:nvPicPr>
          <p:cNvPr id="30" name="Graphique 29" descr="Homme avec un remplissage uni">
            <a:extLst>
              <a:ext uri="{FF2B5EF4-FFF2-40B4-BE49-F238E27FC236}">
                <a16:creationId xmlns:a16="http://schemas.microsoft.com/office/drawing/2014/main" id="{95445F3D-E71B-0804-FA31-53C6BB81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171845"/>
            <a:ext cx="213783" cy="352125"/>
          </a:xfrm>
          <a:prstGeom prst="rect">
            <a:avLst/>
          </a:prstGeom>
        </p:spPr>
      </p:pic>
      <p:pic>
        <p:nvPicPr>
          <p:cNvPr id="31" name="Graphique 30" descr="Homme avec un remplissage uni">
            <a:extLst>
              <a:ext uri="{FF2B5EF4-FFF2-40B4-BE49-F238E27FC236}">
                <a16:creationId xmlns:a16="http://schemas.microsoft.com/office/drawing/2014/main" id="{52214034-FD6C-72DF-4461-E17285AAE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171845"/>
            <a:ext cx="213783" cy="352125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309FD9DF-3478-BDCD-82FD-05CFD8858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171845"/>
            <a:ext cx="213783" cy="352125"/>
          </a:xfrm>
          <a:prstGeom prst="rect">
            <a:avLst/>
          </a:prstGeom>
        </p:spPr>
      </p:pic>
      <p:pic>
        <p:nvPicPr>
          <p:cNvPr id="33" name="Graphique 32" descr="Homme avec un remplissage uni">
            <a:extLst>
              <a:ext uri="{FF2B5EF4-FFF2-40B4-BE49-F238E27FC236}">
                <a16:creationId xmlns:a16="http://schemas.microsoft.com/office/drawing/2014/main" id="{C898003B-BFD8-1ED6-BE48-378163DD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171845"/>
            <a:ext cx="213783" cy="352125"/>
          </a:xfrm>
          <a:prstGeom prst="rect">
            <a:avLst/>
          </a:prstGeom>
        </p:spPr>
      </p:pic>
      <p:pic>
        <p:nvPicPr>
          <p:cNvPr id="34" name="Graphique 33" descr="Homme avec un remplissage uni">
            <a:extLst>
              <a:ext uri="{FF2B5EF4-FFF2-40B4-BE49-F238E27FC236}">
                <a16:creationId xmlns:a16="http://schemas.microsoft.com/office/drawing/2014/main" id="{469A5C61-83D3-5252-E9AE-7C38F2258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171845"/>
            <a:ext cx="213783" cy="352125"/>
          </a:xfrm>
          <a:prstGeom prst="rect">
            <a:avLst/>
          </a:prstGeom>
        </p:spPr>
      </p:pic>
      <p:pic>
        <p:nvPicPr>
          <p:cNvPr id="35" name="Graphique 34" descr="Homme avec un remplissage uni">
            <a:extLst>
              <a:ext uri="{FF2B5EF4-FFF2-40B4-BE49-F238E27FC236}">
                <a16:creationId xmlns:a16="http://schemas.microsoft.com/office/drawing/2014/main" id="{AEC8A752-FB22-27B3-B519-EC5C8ADE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171845"/>
            <a:ext cx="213783" cy="352125"/>
          </a:xfrm>
          <a:prstGeom prst="rect">
            <a:avLst/>
          </a:prstGeom>
        </p:spPr>
      </p:pic>
      <p:pic>
        <p:nvPicPr>
          <p:cNvPr id="36" name="Graphique 35" descr="Homme avec un remplissage uni">
            <a:extLst>
              <a:ext uri="{FF2B5EF4-FFF2-40B4-BE49-F238E27FC236}">
                <a16:creationId xmlns:a16="http://schemas.microsoft.com/office/drawing/2014/main" id="{7EC3D443-4C05-D3CF-E824-FE629867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171845"/>
            <a:ext cx="213783" cy="352125"/>
          </a:xfrm>
          <a:prstGeom prst="rect">
            <a:avLst/>
          </a:prstGeom>
        </p:spPr>
      </p:pic>
      <p:pic>
        <p:nvPicPr>
          <p:cNvPr id="37" name="Graphique 36" descr="Homme avec un remplissage uni">
            <a:extLst>
              <a:ext uri="{FF2B5EF4-FFF2-40B4-BE49-F238E27FC236}">
                <a16:creationId xmlns:a16="http://schemas.microsoft.com/office/drawing/2014/main" id="{1DEE07F4-D7E9-5055-090B-7B8CDD3A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333584" y="2523970"/>
            <a:ext cx="213783" cy="352125"/>
          </a:xfrm>
          <a:prstGeom prst="rect">
            <a:avLst/>
          </a:prstGeom>
        </p:spPr>
      </p:pic>
      <p:pic>
        <p:nvPicPr>
          <p:cNvPr id="38" name="Graphique 37" descr="Homme avec un remplissage uni">
            <a:extLst>
              <a:ext uri="{FF2B5EF4-FFF2-40B4-BE49-F238E27FC236}">
                <a16:creationId xmlns:a16="http://schemas.microsoft.com/office/drawing/2014/main" id="{9AD42D3E-C4DE-9E75-3987-F1C28BEAC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583082" y="2523970"/>
            <a:ext cx="213783" cy="352125"/>
          </a:xfrm>
          <a:prstGeom prst="rect">
            <a:avLst/>
          </a:prstGeom>
        </p:spPr>
      </p:pic>
      <p:pic>
        <p:nvPicPr>
          <p:cNvPr id="39" name="Graphique 38" descr="Homme avec un remplissage uni">
            <a:extLst>
              <a:ext uri="{FF2B5EF4-FFF2-40B4-BE49-F238E27FC236}">
                <a16:creationId xmlns:a16="http://schemas.microsoft.com/office/drawing/2014/main" id="{1AC93717-0491-3A41-3D8F-5048629F0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1832580" y="2523970"/>
            <a:ext cx="213783" cy="352125"/>
          </a:xfrm>
          <a:prstGeom prst="rect">
            <a:avLst/>
          </a:prstGeom>
        </p:spPr>
      </p:pic>
      <p:pic>
        <p:nvPicPr>
          <p:cNvPr id="40" name="Graphique 39" descr="Homme avec un remplissage uni">
            <a:extLst>
              <a:ext uri="{FF2B5EF4-FFF2-40B4-BE49-F238E27FC236}">
                <a16:creationId xmlns:a16="http://schemas.microsoft.com/office/drawing/2014/main" id="{1DF6CFD4-E2A4-0FD5-73CC-3CD295DB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082078" y="2523970"/>
            <a:ext cx="213783" cy="352125"/>
          </a:xfrm>
          <a:prstGeom prst="rect">
            <a:avLst/>
          </a:prstGeom>
        </p:spPr>
      </p:pic>
      <p:pic>
        <p:nvPicPr>
          <p:cNvPr id="41" name="Graphique 40" descr="Homme avec un remplissage uni">
            <a:extLst>
              <a:ext uri="{FF2B5EF4-FFF2-40B4-BE49-F238E27FC236}">
                <a16:creationId xmlns:a16="http://schemas.microsoft.com/office/drawing/2014/main" id="{75C1C868-0C63-9921-AC61-99D27E0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331576" y="2523970"/>
            <a:ext cx="213783" cy="352125"/>
          </a:xfrm>
          <a:prstGeom prst="rect">
            <a:avLst/>
          </a:prstGeom>
        </p:spPr>
      </p:pic>
      <p:pic>
        <p:nvPicPr>
          <p:cNvPr id="42" name="Graphique 41" descr="Homme avec un remplissage uni">
            <a:extLst>
              <a:ext uri="{FF2B5EF4-FFF2-40B4-BE49-F238E27FC236}">
                <a16:creationId xmlns:a16="http://schemas.microsoft.com/office/drawing/2014/main" id="{DA16A26C-40E1-A07C-191E-4B381300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91" r="25129"/>
          <a:stretch/>
        </p:blipFill>
        <p:spPr>
          <a:xfrm>
            <a:off x="2581074" y="2523970"/>
            <a:ext cx="213783" cy="352125"/>
          </a:xfrm>
          <a:prstGeom prst="rect">
            <a:avLst/>
          </a:prstGeom>
        </p:spPr>
      </p:pic>
      <p:pic>
        <p:nvPicPr>
          <p:cNvPr id="43" name="Graphique 42" descr="Homme avec un remplissage uni">
            <a:extLst>
              <a:ext uri="{FF2B5EF4-FFF2-40B4-BE49-F238E27FC236}">
                <a16:creationId xmlns:a16="http://schemas.microsoft.com/office/drawing/2014/main" id="{397E6F0C-7242-8583-C60E-A6C2D733A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558719"/>
            <a:ext cx="213783" cy="352125"/>
          </a:xfrm>
          <a:prstGeom prst="rect">
            <a:avLst/>
          </a:prstGeom>
        </p:spPr>
      </p:pic>
      <p:pic>
        <p:nvPicPr>
          <p:cNvPr id="44" name="Graphique 43" descr="Homme avec un remplissage uni">
            <a:extLst>
              <a:ext uri="{FF2B5EF4-FFF2-40B4-BE49-F238E27FC236}">
                <a16:creationId xmlns:a16="http://schemas.microsoft.com/office/drawing/2014/main" id="{829CFF6B-86C3-88A8-48DA-662C8F1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558719"/>
            <a:ext cx="213783" cy="352125"/>
          </a:xfrm>
          <a:prstGeom prst="rect">
            <a:avLst/>
          </a:prstGeom>
        </p:spPr>
      </p:pic>
      <p:pic>
        <p:nvPicPr>
          <p:cNvPr id="45" name="Graphique 44" descr="Homme avec un remplissage uni">
            <a:extLst>
              <a:ext uri="{FF2B5EF4-FFF2-40B4-BE49-F238E27FC236}">
                <a16:creationId xmlns:a16="http://schemas.microsoft.com/office/drawing/2014/main" id="{A26961D2-817F-3EBF-2EEB-0605F076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558719"/>
            <a:ext cx="213783" cy="352125"/>
          </a:xfrm>
          <a:prstGeom prst="rect">
            <a:avLst/>
          </a:prstGeom>
        </p:spPr>
      </p:pic>
      <p:pic>
        <p:nvPicPr>
          <p:cNvPr id="46" name="Graphique 45" descr="Homme avec un remplissage uni">
            <a:extLst>
              <a:ext uri="{FF2B5EF4-FFF2-40B4-BE49-F238E27FC236}">
                <a16:creationId xmlns:a16="http://schemas.microsoft.com/office/drawing/2014/main" id="{32C57FDB-67AA-5CFB-D6F2-D6D6C3328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558719"/>
            <a:ext cx="213783" cy="352125"/>
          </a:xfrm>
          <a:prstGeom prst="rect">
            <a:avLst/>
          </a:prstGeom>
        </p:spPr>
      </p:pic>
      <p:pic>
        <p:nvPicPr>
          <p:cNvPr id="47" name="Graphique 46" descr="Homme avec un remplissage uni">
            <a:extLst>
              <a:ext uri="{FF2B5EF4-FFF2-40B4-BE49-F238E27FC236}">
                <a16:creationId xmlns:a16="http://schemas.microsoft.com/office/drawing/2014/main" id="{344788DC-04D2-3B02-D083-C1AE70EAC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558719"/>
            <a:ext cx="213783" cy="352125"/>
          </a:xfrm>
          <a:prstGeom prst="rect">
            <a:avLst/>
          </a:prstGeom>
        </p:spPr>
      </p:pic>
      <p:pic>
        <p:nvPicPr>
          <p:cNvPr id="48" name="Graphique 47" descr="Homme avec un remplissage uni">
            <a:extLst>
              <a:ext uri="{FF2B5EF4-FFF2-40B4-BE49-F238E27FC236}">
                <a16:creationId xmlns:a16="http://schemas.microsoft.com/office/drawing/2014/main" id="{974EFC3F-2A8B-08BB-6938-0B6A57A90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558719"/>
            <a:ext cx="213783" cy="352125"/>
          </a:xfrm>
          <a:prstGeom prst="rect">
            <a:avLst/>
          </a:prstGeom>
        </p:spPr>
      </p:pic>
      <p:pic>
        <p:nvPicPr>
          <p:cNvPr id="49" name="Graphique 48" descr="Homme avec un remplissage uni">
            <a:extLst>
              <a:ext uri="{FF2B5EF4-FFF2-40B4-BE49-F238E27FC236}">
                <a16:creationId xmlns:a16="http://schemas.microsoft.com/office/drawing/2014/main" id="{33440B6C-3D62-3AB1-2403-DDC808D3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558719"/>
            <a:ext cx="213783" cy="352125"/>
          </a:xfrm>
          <a:prstGeom prst="rect">
            <a:avLst/>
          </a:prstGeom>
        </p:spPr>
      </p:pic>
      <p:pic>
        <p:nvPicPr>
          <p:cNvPr id="50" name="Graphique 49" descr="Homme avec un remplissage uni">
            <a:extLst>
              <a:ext uri="{FF2B5EF4-FFF2-40B4-BE49-F238E27FC236}">
                <a16:creationId xmlns:a16="http://schemas.microsoft.com/office/drawing/2014/main" id="{BA199339-EA79-CD01-C8FD-93914A60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558719"/>
            <a:ext cx="213783" cy="352125"/>
          </a:xfrm>
          <a:prstGeom prst="rect">
            <a:avLst/>
          </a:prstGeom>
        </p:spPr>
      </p:pic>
      <p:pic>
        <p:nvPicPr>
          <p:cNvPr id="51" name="Graphique 50" descr="Homme avec un remplissage uni">
            <a:extLst>
              <a:ext uri="{FF2B5EF4-FFF2-40B4-BE49-F238E27FC236}">
                <a16:creationId xmlns:a16="http://schemas.microsoft.com/office/drawing/2014/main" id="{A0FF473D-9A0C-A527-85FB-1237E3E41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558719"/>
            <a:ext cx="213783" cy="352125"/>
          </a:xfrm>
          <a:prstGeom prst="rect">
            <a:avLst/>
          </a:prstGeom>
        </p:spPr>
      </p:pic>
      <p:pic>
        <p:nvPicPr>
          <p:cNvPr id="52" name="Graphique 51" descr="Homme avec un remplissage uni">
            <a:extLst>
              <a:ext uri="{FF2B5EF4-FFF2-40B4-BE49-F238E27FC236}">
                <a16:creationId xmlns:a16="http://schemas.microsoft.com/office/drawing/2014/main" id="{E9FD4CB4-664E-0EE6-8167-2888BD12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558719"/>
            <a:ext cx="213783" cy="352125"/>
          </a:xfrm>
          <a:prstGeom prst="rect">
            <a:avLst/>
          </a:prstGeom>
        </p:spPr>
      </p:pic>
      <p:pic>
        <p:nvPicPr>
          <p:cNvPr id="53" name="Graphique 52" descr="Homme avec un remplissage uni">
            <a:extLst>
              <a:ext uri="{FF2B5EF4-FFF2-40B4-BE49-F238E27FC236}">
                <a16:creationId xmlns:a16="http://schemas.microsoft.com/office/drawing/2014/main" id="{4137C3F3-8C18-86EA-5093-7F51A8C5D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333584" y="2911148"/>
            <a:ext cx="213783" cy="352125"/>
          </a:xfrm>
          <a:prstGeom prst="rect">
            <a:avLst/>
          </a:prstGeom>
        </p:spPr>
      </p:pic>
      <p:pic>
        <p:nvPicPr>
          <p:cNvPr id="54" name="Graphique 53" descr="Homme avec un remplissage uni">
            <a:extLst>
              <a:ext uri="{FF2B5EF4-FFF2-40B4-BE49-F238E27FC236}">
                <a16:creationId xmlns:a16="http://schemas.microsoft.com/office/drawing/2014/main" id="{E0B97A1B-7079-DA63-2BEC-52CFE4B32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583082" y="2911148"/>
            <a:ext cx="213783" cy="352125"/>
          </a:xfrm>
          <a:prstGeom prst="rect">
            <a:avLst/>
          </a:prstGeom>
        </p:spPr>
      </p:pic>
      <p:pic>
        <p:nvPicPr>
          <p:cNvPr id="55" name="Graphique 54" descr="Homme avec un remplissage uni">
            <a:extLst>
              <a:ext uri="{FF2B5EF4-FFF2-40B4-BE49-F238E27FC236}">
                <a16:creationId xmlns:a16="http://schemas.microsoft.com/office/drawing/2014/main" id="{2FF41C4A-E0A7-C064-2C96-0E3EACDF1B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832580" y="2911148"/>
            <a:ext cx="213783" cy="352125"/>
          </a:xfrm>
          <a:prstGeom prst="rect">
            <a:avLst/>
          </a:prstGeom>
        </p:spPr>
      </p:pic>
      <p:pic>
        <p:nvPicPr>
          <p:cNvPr id="56" name="Graphique 55" descr="Homme avec un remplissage uni">
            <a:extLst>
              <a:ext uri="{FF2B5EF4-FFF2-40B4-BE49-F238E27FC236}">
                <a16:creationId xmlns:a16="http://schemas.microsoft.com/office/drawing/2014/main" id="{33159037-C05B-1F01-0A27-801759BC09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082078" y="2911148"/>
            <a:ext cx="213783" cy="352125"/>
          </a:xfrm>
          <a:prstGeom prst="rect">
            <a:avLst/>
          </a:prstGeom>
        </p:spPr>
      </p:pic>
      <p:pic>
        <p:nvPicPr>
          <p:cNvPr id="57" name="Graphique 56" descr="Homme avec un remplissage uni">
            <a:extLst>
              <a:ext uri="{FF2B5EF4-FFF2-40B4-BE49-F238E27FC236}">
                <a16:creationId xmlns:a16="http://schemas.microsoft.com/office/drawing/2014/main" id="{8FCFA8C2-E0C4-2C51-F2AF-45484A317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331576" y="2911148"/>
            <a:ext cx="213783" cy="352125"/>
          </a:xfrm>
          <a:prstGeom prst="rect">
            <a:avLst/>
          </a:prstGeom>
        </p:spPr>
      </p:pic>
      <p:pic>
        <p:nvPicPr>
          <p:cNvPr id="58" name="Graphique 57" descr="Homme avec un remplissage uni">
            <a:extLst>
              <a:ext uri="{FF2B5EF4-FFF2-40B4-BE49-F238E27FC236}">
                <a16:creationId xmlns:a16="http://schemas.microsoft.com/office/drawing/2014/main" id="{2B353EEE-A0A4-CFA0-C99A-088E7498E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581074" y="2911148"/>
            <a:ext cx="213783" cy="352125"/>
          </a:xfrm>
          <a:prstGeom prst="rect">
            <a:avLst/>
          </a:prstGeom>
        </p:spPr>
      </p:pic>
      <p:pic>
        <p:nvPicPr>
          <p:cNvPr id="59" name="Graphique 58" descr="Homme avec un remplissage uni">
            <a:extLst>
              <a:ext uri="{FF2B5EF4-FFF2-40B4-BE49-F238E27FC236}">
                <a16:creationId xmlns:a16="http://schemas.microsoft.com/office/drawing/2014/main" id="{132E0A19-CB5F-C364-50B6-264C51614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2945897"/>
            <a:ext cx="213783" cy="352125"/>
          </a:xfrm>
          <a:prstGeom prst="rect">
            <a:avLst/>
          </a:prstGeom>
        </p:spPr>
      </p:pic>
      <p:pic>
        <p:nvPicPr>
          <p:cNvPr id="60" name="Graphique 59" descr="Homme avec un remplissage uni">
            <a:extLst>
              <a:ext uri="{FF2B5EF4-FFF2-40B4-BE49-F238E27FC236}">
                <a16:creationId xmlns:a16="http://schemas.microsoft.com/office/drawing/2014/main" id="{9C798610-0EF7-944E-3397-2BC7AF1DD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2945897"/>
            <a:ext cx="213783" cy="352125"/>
          </a:xfrm>
          <a:prstGeom prst="rect">
            <a:avLst/>
          </a:prstGeom>
        </p:spPr>
      </p:pic>
      <p:pic>
        <p:nvPicPr>
          <p:cNvPr id="61" name="Graphique 60" descr="Homme avec un remplissage uni">
            <a:extLst>
              <a:ext uri="{FF2B5EF4-FFF2-40B4-BE49-F238E27FC236}">
                <a16:creationId xmlns:a16="http://schemas.microsoft.com/office/drawing/2014/main" id="{5E46E6CA-945A-966B-4733-9A71BF8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2945897"/>
            <a:ext cx="213783" cy="352125"/>
          </a:xfrm>
          <a:prstGeom prst="rect">
            <a:avLst/>
          </a:prstGeom>
        </p:spPr>
      </p:pic>
      <p:pic>
        <p:nvPicPr>
          <p:cNvPr id="62" name="Graphique 61" descr="Homme avec un remplissage uni">
            <a:extLst>
              <a:ext uri="{FF2B5EF4-FFF2-40B4-BE49-F238E27FC236}">
                <a16:creationId xmlns:a16="http://schemas.microsoft.com/office/drawing/2014/main" id="{3F4949D1-C5DF-6373-1847-11D70B330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2945897"/>
            <a:ext cx="213783" cy="352125"/>
          </a:xfrm>
          <a:prstGeom prst="rect">
            <a:avLst/>
          </a:prstGeom>
        </p:spPr>
      </p:pic>
      <p:pic>
        <p:nvPicPr>
          <p:cNvPr id="63" name="Graphique 62" descr="Homme avec un remplissage uni">
            <a:extLst>
              <a:ext uri="{FF2B5EF4-FFF2-40B4-BE49-F238E27FC236}">
                <a16:creationId xmlns:a16="http://schemas.microsoft.com/office/drawing/2014/main" id="{442668DF-C7AE-167E-743F-52CD03C6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2945897"/>
            <a:ext cx="213783" cy="352125"/>
          </a:xfrm>
          <a:prstGeom prst="rect">
            <a:avLst/>
          </a:prstGeom>
        </p:spPr>
      </p:pic>
      <p:pic>
        <p:nvPicPr>
          <p:cNvPr id="64" name="Graphique 63" descr="Homme avec un remplissage uni">
            <a:extLst>
              <a:ext uri="{FF2B5EF4-FFF2-40B4-BE49-F238E27FC236}">
                <a16:creationId xmlns:a16="http://schemas.microsoft.com/office/drawing/2014/main" id="{466EB1C8-59C9-7A67-B9B9-DFCE4B0A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2945897"/>
            <a:ext cx="213783" cy="352125"/>
          </a:xfrm>
          <a:prstGeom prst="rect">
            <a:avLst/>
          </a:prstGeom>
        </p:spPr>
      </p:pic>
      <p:pic>
        <p:nvPicPr>
          <p:cNvPr id="65" name="Graphique 64" descr="Homme avec un remplissage uni">
            <a:extLst>
              <a:ext uri="{FF2B5EF4-FFF2-40B4-BE49-F238E27FC236}">
                <a16:creationId xmlns:a16="http://schemas.microsoft.com/office/drawing/2014/main" id="{37FFB613-6440-8932-82F6-F93D4460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2945897"/>
            <a:ext cx="213783" cy="352125"/>
          </a:xfrm>
          <a:prstGeom prst="rect">
            <a:avLst/>
          </a:prstGeom>
        </p:spPr>
      </p:pic>
      <p:pic>
        <p:nvPicPr>
          <p:cNvPr id="66" name="Graphique 65" descr="Homme avec un remplissage uni">
            <a:extLst>
              <a:ext uri="{FF2B5EF4-FFF2-40B4-BE49-F238E27FC236}">
                <a16:creationId xmlns:a16="http://schemas.microsoft.com/office/drawing/2014/main" id="{91405D91-2C7E-0E01-9B78-FACB72B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2945897"/>
            <a:ext cx="213783" cy="352125"/>
          </a:xfrm>
          <a:prstGeom prst="rect">
            <a:avLst/>
          </a:prstGeom>
        </p:spPr>
      </p:pic>
      <p:pic>
        <p:nvPicPr>
          <p:cNvPr id="67" name="Graphique 66" descr="Homme avec un remplissage uni">
            <a:extLst>
              <a:ext uri="{FF2B5EF4-FFF2-40B4-BE49-F238E27FC236}">
                <a16:creationId xmlns:a16="http://schemas.microsoft.com/office/drawing/2014/main" id="{13E5BBE5-7CBA-90CA-E847-6C6B5C49B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2945897"/>
            <a:ext cx="213783" cy="352125"/>
          </a:xfrm>
          <a:prstGeom prst="rect">
            <a:avLst/>
          </a:prstGeom>
        </p:spPr>
      </p:pic>
      <p:pic>
        <p:nvPicPr>
          <p:cNvPr id="68" name="Graphique 67" descr="Homme avec un remplissage uni">
            <a:extLst>
              <a:ext uri="{FF2B5EF4-FFF2-40B4-BE49-F238E27FC236}">
                <a16:creationId xmlns:a16="http://schemas.microsoft.com/office/drawing/2014/main" id="{258CA02D-3D31-E4B7-90C0-C48E834288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2945897"/>
            <a:ext cx="213783" cy="352125"/>
          </a:xfrm>
          <a:prstGeom prst="rect">
            <a:avLst/>
          </a:prstGeom>
        </p:spPr>
      </p:pic>
      <p:pic>
        <p:nvPicPr>
          <p:cNvPr id="69" name="Graphique 68" descr="Homme avec un remplissage uni">
            <a:extLst>
              <a:ext uri="{FF2B5EF4-FFF2-40B4-BE49-F238E27FC236}">
                <a16:creationId xmlns:a16="http://schemas.microsoft.com/office/drawing/2014/main" id="{02FE1361-5D52-A082-3EA7-93A9C8F17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333584" y="3298327"/>
            <a:ext cx="213783" cy="352125"/>
          </a:xfrm>
          <a:prstGeom prst="rect">
            <a:avLst/>
          </a:prstGeom>
        </p:spPr>
      </p:pic>
      <p:pic>
        <p:nvPicPr>
          <p:cNvPr id="70" name="Graphique 69" descr="Homme avec un remplissage uni">
            <a:extLst>
              <a:ext uri="{FF2B5EF4-FFF2-40B4-BE49-F238E27FC236}">
                <a16:creationId xmlns:a16="http://schemas.microsoft.com/office/drawing/2014/main" id="{E3F62A08-455B-708E-FBE9-3DD7CB22F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583082" y="3298327"/>
            <a:ext cx="213783" cy="352125"/>
          </a:xfrm>
          <a:prstGeom prst="rect">
            <a:avLst/>
          </a:prstGeom>
        </p:spPr>
      </p:pic>
      <p:pic>
        <p:nvPicPr>
          <p:cNvPr id="71" name="Graphique 70" descr="Homme avec un remplissage uni">
            <a:extLst>
              <a:ext uri="{FF2B5EF4-FFF2-40B4-BE49-F238E27FC236}">
                <a16:creationId xmlns:a16="http://schemas.microsoft.com/office/drawing/2014/main" id="{9B5784C9-DAD4-CF56-16B1-171726256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1832580" y="3298327"/>
            <a:ext cx="213783" cy="352125"/>
          </a:xfrm>
          <a:prstGeom prst="rect">
            <a:avLst/>
          </a:prstGeom>
        </p:spPr>
      </p:pic>
      <p:pic>
        <p:nvPicPr>
          <p:cNvPr id="72" name="Graphique 71" descr="Homme avec un remplissage uni">
            <a:extLst>
              <a:ext uri="{FF2B5EF4-FFF2-40B4-BE49-F238E27FC236}">
                <a16:creationId xmlns:a16="http://schemas.microsoft.com/office/drawing/2014/main" id="{81B4D2D0-E787-7B8F-F97D-A5CC9D3EE6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082078" y="3298327"/>
            <a:ext cx="213783" cy="352125"/>
          </a:xfrm>
          <a:prstGeom prst="rect">
            <a:avLst/>
          </a:prstGeom>
        </p:spPr>
      </p:pic>
      <p:pic>
        <p:nvPicPr>
          <p:cNvPr id="73" name="Graphique 72" descr="Homme avec un remplissage uni">
            <a:extLst>
              <a:ext uri="{FF2B5EF4-FFF2-40B4-BE49-F238E27FC236}">
                <a16:creationId xmlns:a16="http://schemas.microsoft.com/office/drawing/2014/main" id="{BD461D49-FE88-C3DC-DDC2-D31BE80260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331576" y="3298327"/>
            <a:ext cx="213783" cy="352125"/>
          </a:xfrm>
          <a:prstGeom prst="rect">
            <a:avLst/>
          </a:prstGeom>
        </p:spPr>
      </p:pic>
      <p:pic>
        <p:nvPicPr>
          <p:cNvPr id="74" name="Graphique 73" descr="Homme avec un remplissage uni">
            <a:extLst>
              <a:ext uri="{FF2B5EF4-FFF2-40B4-BE49-F238E27FC236}">
                <a16:creationId xmlns:a16="http://schemas.microsoft.com/office/drawing/2014/main" id="{B7069B5E-24C3-568D-9E46-5117B4D3CD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391" r="25129"/>
          <a:stretch/>
        </p:blipFill>
        <p:spPr>
          <a:xfrm>
            <a:off x="2581074" y="3298327"/>
            <a:ext cx="213783" cy="352125"/>
          </a:xfrm>
          <a:prstGeom prst="rect">
            <a:avLst/>
          </a:prstGeom>
        </p:spPr>
      </p:pic>
      <p:pic>
        <p:nvPicPr>
          <p:cNvPr id="75" name="Graphique 74" descr="Homme avec un remplissage uni">
            <a:extLst>
              <a:ext uri="{FF2B5EF4-FFF2-40B4-BE49-F238E27FC236}">
                <a16:creationId xmlns:a16="http://schemas.microsoft.com/office/drawing/2014/main" id="{A1285E12-CE5C-6AF0-F58A-BA5A501D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222704" y="3333076"/>
            <a:ext cx="213783" cy="352125"/>
          </a:xfrm>
          <a:prstGeom prst="rect">
            <a:avLst/>
          </a:prstGeom>
        </p:spPr>
      </p:pic>
      <p:pic>
        <p:nvPicPr>
          <p:cNvPr id="76" name="Graphique 75" descr="Homme avec un remplissage uni">
            <a:extLst>
              <a:ext uri="{FF2B5EF4-FFF2-40B4-BE49-F238E27FC236}">
                <a16:creationId xmlns:a16="http://schemas.microsoft.com/office/drawing/2014/main" id="{D70CD744-D436-0F81-C8AB-E12127B34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472203" y="3333076"/>
            <a:ext cx="213783" cy="352125"/>
          </a:xfrm>
          <a:prstGeom prst="rect">
            <a:avLst/>
          </a:prstGeom>
        </p:spPr>
      </p:pic>
      <p:pic>
        <p:nvPicPr>
          <p:cNvPr id="77" name="Graphique 76" descr="Homme avec un remplissage uni">
            <a:extLst>
              <a:ext uri="{FF2B5EF4-FFF2-40B4-BE49-F238E27FC236}">
                <a16:creationId xmlns:a16="http://schemas.microsoft.com/office/drawing/2014/main" id="{19A9777B-C7FE-3CAD-5D34-9DD3C2EE4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699387" y="3333076"/>
            <a:ext cx="213783" cy="352125"/>
          </a:xfrm>
          <a:prstGeom prst="rect">
            <a:avLst/>
          </a:prstGeom>
        </p:spPr>
      </p:pic>
      <p:pic>
        <p:nvPicPr>
          <p:cNvPr id="78" name="Graphique 77" descr="Homme avec un remplissage uni">
            <a:extLst>
              <a:ext uri="{FF2B5EF4-FFF2-40B4-BE49-F238E27FC236}">
                <a16:creationId xmlns:a16="http://schemas.microsoft.com/office/drawing/2014/main" id="{B26DD341-D808-7682-0770-17A53326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8948886" y="3333076"/>
            <a:ext cx="213783" cy="352125"/>
          </a:xfrm>
          <a:prstGeom prst="rect">
            <a:avLst/>
          </a:prstGeom>
        </p:spPr>
      </p:pic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D8CDC4A-5F5E-FCED-343B-0BA0F7EE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198383" y="3333076"/>
            <a:ext cx="213783" cy="352125"/>
          </a:xfrm>
          <a:prstGeom prst="rect">
            <a:avLst/>
          </a:prstGeom>
        </p:spPr>
      </p:pic>
      <p:pic>
        <p:nvPicPr>
          <p:cNvPr id="80" name="Graphique 79" descr="Homme avec un remplissage uni">
            <a:extLst>
              <a:ext uri="{FF2B5EF4-FFF2-40B4-BE49-F238E27FC236}">
                <a16:creationId xmlns:a16="http://schemas.microsoft.com/office/drawing/2014/main" id="{B89D9B7F-8313-5CED-AC9B-A0DD6EF35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447882" y="3333076"/>
            <a:ext cx="213783" cy="352125"/>
          </a:xfrm>
          <a:prstGeom prst="rect">
            <a:avLst/>
          </a:prstGeom>
        </p:spPr>
      </p:pic>
      <p:pic>
        <p:nvPicPr>
          <p:cNvPr id="81" name="Graphique 80" descr="Homme avec un remplissage uni">
            <a:extLst>
              <a:ext uri="{FF2B5EF4-FFF2-40B4-BE49-F238E27FC236}">
                <a16:creationId xmlns:a16="http://schemas.microsoft.com/office/drawing/2014/main" id="{419B72D9-D002-5725-EC87-BD61B6E08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697380" y="3333076"/>
            <a:ext cx="213783" cy="352125"/>
          </a:xfrm>
          <a:prstGeom prst="rect">
            <a:avLst/>
          </a:prstGeom>
        </p:spPr>
      </p:pic>
      <p:pic>
        <p:nvPicPr>
          <p:cNvPr id="82" name="Graphique 81" descr="Homme avec un remplissage uni">
            <a:extLst>
              <a:ext uri="{FF2B5EF4-FFF2-40B4-BE49-F238E27FC236}">
                <a16:creationId xmlns:a16="http://schemas.microsoft.com/office/drawing/2014/main" id="{830A47D9-571C-4F7F-3B21-265F22C7D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9946877" y="3333076"/>
            <a:ext cx="213783" cy="352125"/>
          </a:xfrm>
          <a:prstGeom prst="rect">
            <a:avLst/>
          </a:prstGeom>
        </p:spPr>
      </p:pic>
      <p:pic>
        <p:nvPicPr>
          <p:cNvPr id="83" name="Graphique 82" descr="Homme avec un remplissage uni">
            <a:extLst>
              <a:ext uri="{FF2B5EF4-FFF2-40B4-BE49-F238E27FC236}">
                <a16:creationId xmlns:a16="http://schemas.microsoft.com/office/drawing/2014/main" id="{7D0D53D3-F20A-397A-B849-58BD8375A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196376" y="3333076"/>
            <a:ext cx="213783" cy="352125"/>
          </a:xfrm>
          <a:prstGeom prst="rect">
            <a:avLst/>
          </a:prstGeom>
        </p:spPr>
      </p:pic>
      <p:pic>
        <p:nvPicPr>
          <p:cNvPr id="84" name="Graphique 83" descr="Homme avec un remplissage uni">
            <a:extLst>
              <a:ext uri="{FF2B5EF4-FFF2-40B4-BE49-F238E27FC236}">
                <a16:creationId xmlns:a16="http://schemas.microsoft.com/office/drawing/2014/main" id="{E0A1A12E-D7A3-267D-16E4-EA8DB3A9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445874" y="3333076"/>
            <a:ext cx="213783" cy="352125"/>
          </a:xfrm>
          <a:prstGeom prst="rect">
            <a:avLst/>
          </a:prstGeom>
        </p:spPr>
      </p:pic>
      <p:pic>
        <p:nvPicPr>
          <p:cNvPr id="85" name="Graphique 84" descr="Homme avec un remplissage uni">
            <a:extLst>
              <a:ext uri="{FF2B5EF4-FFF2-40B4-BE49-F238E27FC236}">
                <a16:creationId xmlns:a16="http://schemas.microsoft.com/office/drawing/2014/main" id="{034C9CB2-3882-9F66-E98E-8A6E243A9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1784971"/>
            <a:ext cx="213783" cy="352125"/>
          </a:xfrm>
          <a:prstGeom prst="rect">
            <a:avLst/>
          </a:prstGeom>
        </p:spPr>
      </p:pic>
      <p:pic>
        <p:nvPicPr>
          <p:cNvPr id="86" name="Graphique 85" descr="Homme avec un remplissage uni">
            <a:extLst>
              <a:ext uri="{FF2B5EF4-FFF2-40B4-BE49-F238E27FC236}">
                <a16:creationId xmlns:a16="http://schemas.microsoft.com/office/drawing/2014/main" id="{DFDA3862-D749-8552-5993-094CB1F6A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1784971"/>
            <a:ext cx="213783" cy="352125"/>
          </a:xfrm>
          <a:prstGeom prst="rect">
            <a:avLst/>
          </a:prstGeom>
        </p:spPr>
      </p:pic>
      <p:pic>
        <p:nvPicPr>
          <p:cNvPr id="87" name="Graphique 86" descr="Homme avec un remplissage uni">
            <a:extLst>
              <a:ext uri="{FF2B5EF4-FFF2-40B4-BE49-F238E27FC236}">
                <a16:creationId xmlns:a16="http://schemas.microsoft.com/office/drawing/2014/main" id="{14EC4481-EAFE-0A3D-B3BE-F961871A5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1784971"/>
            <a:ext cx="213783" cy="352125"/>
          </a:xfrm>
          <a:prstGeom prst="rect">
            <a:avLst/>
          </a:prstGeom>
        </p:spPr>
      </p:pic>
      <p:pic>
        <p:nvPicPr>
          <p:cNvPr id="88" name="Graphique 87" descr="Homme avec un remplissage uni">
            <a:extLst>
              <a:ext uri="{FF2B5EF4-FFF2-40B4-BE49-F238E27FC236}">
                <a16:creationId xmlns:a16="http://schemas.microsoft.com/office/drawing/2014/main" id="{F7B6299A-A11A-7A8A-9C3D-659AF96F4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1784971"/>
            <a:ext cx="213783" cy="352125"/>
          </a:xfrm>
          <a:prstGeom prst="rect">
            <a:avLst/>
          </a:prstGeom>
        </p:spPr>
      </p:pic>
      <p:pic>
        <p:nvPicPr>
          <p:cNvPr id="89" name="Graphique 88" descr="Homme avec un remplissage uni">
            <a:extLst>
              <a:ext uri="{FF2B5EF4-FFF2-40B4-BE49-F238E27FC236}">
                <a16:creationId xmlns:a16="http://schemas.microsoft.com/office/drawing/2014/main" id="{8CD3C942-D5F7-5020-B48D-9348A2B6D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1784971"/>
            <a:ext cx="213783" cy="352125"/>
          </a:xfrm>
          <a:prstGeom prst="rect">
            <a:avLst/>
          </a:prstGeom>
        </p:spPr>
      </p:pic>
      <p:pic>
        <p:nvPicPr>
          <p:cNvPr id="90" name="Graphique 89" descr="Homme avec un remplissage uni">
            <a:extLst>
              <a:ext uri="{FF2B5EF4-FFF2-40B4-BE49-F238E27FC236}">
                <a16:creationId xmlns:a16="http://schemas.microsoft.com/office/drawing/2014/main" id="{FBFB3FFB-653C-55F5-2382-E9E0DFC67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171845"/>
            <a:ext cx="213783" cy="352125"/>
          </a:xfrm>
          <a:prstGeom prst="rect">
            <a:avLst/>
          </a:prstGeom>
        </p:spPr>
      </p:pic>
      <p:pic>
        <p:nvPicPr>
          <p:cNvPr id="91" name="Graphique 90" descr="Homme avec un remplissage uni">
            <a:extLst>
              <a:ext uri="{FF2B5EF4-FFF2-40B4-BE49-F238E27FC236}">
                <a16:creationId xmlns:a16="http://schemas.microsoft.com/office/drawing/2014/main" id="{78774570-B534-BA30-C23A-D0A7BADF6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171845"/>
            <a:ext cx="213783" cy="352125"/>
          </a:xfrm>
          <a:prstGeom prst="rect">
            <a:avLst/>
          </a:prstGeom>
        </p:spPr>
      </p:pic>
      <p:pic>
        <p:nvPicPr>
          <p:cNvPr id="92" name="Graphique 91" descr="Homme avec un remplissage uni">
            <a:extLst>
              <a:ext uri="{FF2B5EF4-FFF2-40B4-BE49-F238E27FC236}">
                <a16:creationId xmlns:a16="http://schemas.microsoft.com/office/drawing/2014/main" id="{6C9CFE46-CBAA-A954-3307-A99EEB231A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171845"/>
            <a:ext cx="213783" cy="352125"/>
          </a:xfrm>
          <a:prstGeom prst="rect">
            <a:avLst/>
          </a:prstGeom>
        </p:spPr>
      </p:pic>
      <p:pic>
        <p:nvPicPr>
          <p:cNvPr id="93" name="Graphique 92" descr="Homme avec un remplissage uni">
            <a:extLst>
              <a:ext uri="{FF2B5EF4-FFF2-40B4-BE49-F238E27FC236}">
                <a16:creationId xmlns:a16="http://schemas.microsoft.com/office/drawing/2014/main" id="{3BC86E5F-5F36-8720-1A54-78332AE7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171845"/>
            <a:ext cx="213783" cy="352125"/>
          </a:xfrm>
          <a:prstGeom prst="rect">
            <a:avLst/>
          </a:prstGeom>
        </p:spPr>
      </p:pic>
      <p:pic>
        <p:nvPicPr>
          <p:cNvPr id="94" name="Graphique 93" descr="Homme avec un remplissage uni">
            <a:extLst>
              <a:ext uri="{FF2B5EF4-FFF2-40B4-BE49-F238E27FC236}">
                <a16:creationId xmlns:a16="http://schemas.microsoft.com/office/drawing/2014/main" id="{FA39F228-6430-A161-B238-9DB6978AD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171845"/>
            <a:ext cx="213783" cy="352125"/>
          </a:xfrm>
          <a:prstGeom prst="rect">
            <a:avLst/>
          </a:prstGeom>
        </p:spPr>
      </p:pic>
      <p:pic>
        <p:nvPicPr>
          <p:cNvPr id="95" name="Graphique 94" descr="Homme avec un remplissage uni">
            <a:extLst>
              <a:ext uri="{FF2B5EF4-FFF2-40B4-BE49-F238E27FC236}">
                <a16:creationId xmlns:a16="http://schemas.microsoft.com/office/drawing/2014/main" id="{70E39843-C2CC-4186-6A1F-31DC10893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558719"/>
            <a:ext cx="213783" cy="352125"/>
          </a:xfrm>
          <a:prstGeom prst="rect">
            <a:avLst/>
          </a:prstGeom>
        </p:spPr>
      </p:pic>
      <p:pic>
        <p:nvPicPr>
          <p:cNvPr id="96" name="Graphique 95" descr="Homme avec un remplissage uni">
            <a:extLst>
              <a:ext uri="{FF2B5EF4-FFF2-40B4-BE49-F238E27FC236}">
                <a16:creationId xmlns:a16="http://schemas.microsoft.com/office/drawing/2014/main" id="{575A8275-5048-C458-7847-53591DBCD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558719"/>
            <a:ext cx="213783" cy="352125"/>
          </a:xfrm>
          <a:prstGeom prst="rect">
            <a:avLst/>
          </a:prstGeom>
        </p:spPr>
      </p:pic>
      <p:pic>
        <p:nvPicPr>
          <p:cNvPr id="97" name="Graphique 96" descr="Homme avec un remplissage uni">
            <a:extLst>
              <a:ext uri="{FF2B5EF4-FFF2-40B4-BE49-F238E27FC236}">
                <a16:creationId xmlns:a16="http://schemas.microsoft.com/office/drawing/2014/main" id="{3958D057-B488-49D6-3A11-B7ADE869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558719"/>
            <a:ext cx="213783" cy="352125"/>
          </a:xfrm>
          <a:prstGeom prst="rect">
            <a:avLst/>
          </a:prstGeom>
        </p:spPr>
      </p:pic>
      <p:pic>
        <p:nvPicPr>
          <p:cNvPr id="98" name="Graphique 97" descr="Homme avec un remplissage uni">
            <a:extLst>
              <a:ext uri="{FF2B5EF4-FFF2-40B4-BE49-F238E27FC236}">
                <a16:creationId xmlns:a16="http://schemas.microsoft.com/office/drawing/2014/main" id="{AE355577-9258-59A2-230E-97F70B2E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558719"/>
            <a:ext cx="213783" cy="352125"/>
          </a:xfrm>
          <a:prstGeom prst="rect">
            <a:avLst/>
          </a:prstGeom>
        </p:spPr>
      </p:pic>
      <p:pic>
        <p:nvPicPr>
          <p:cNvPr id="99" name="Graphique 98" descr="Homme avec un remplissage uni">
            <a:extLst>
              <a:ext uri="{FF2B5EF4-FFF2-40B4-BE49-F238E27FC236}">
                <a16:creationId xmlns:a16="http://schemas.microsoft.com/office/drawing/2014/main" id="{759D81F0-50E8-57B8-2E70-F1246FBBB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558719"/>
            <a:ext cx="213783" cy="352125"/>
          </a:xfrm>
          <a:prstGeom prst="rect">
            <a:avLst/>
          </a:prstGeom>
        </p:spPr>
      </p:pic>
      <p:pic>
        <p:nvPicPr>
          <p:cNvPr id="100" name="Graphique 99" descr="Homme avec un remplissage uni">
            <a:extLst>
              <a:ext uri="{FF2B5EF4-FFF2-40B4-BE49-F238E27FC236}">
                <a16:creationId xmlns:a16="http://schemas.microsoft.com/office/drawing/2014/main" id="{9064D1A1-8797-E1F1-2D3A-4949EC54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2945897"/>
            <a:ext cx="213783" cy="352125"/>
          </a:xfrm>
          <a:prstGeom prst="rect">
            <a:avLst/>
          </a:prstGeom>
        </p:spPr>
      </p:pic>
      <p:pic>
        <p:nvPicPr>
          <p:cNvPr id="101" name="Graphique 100" descr="Homme avec un remplissage uni">
            <a:extLst>
              <a:ext uri="{FF2B5EF4-FFF2-40B4-BE49-F238E27FC236}">
                <a16:creationId xmlns:a16="http://schemas.microsoft.com/office/drawing/2014/main" id="{368C544D-0609-8350-E806-2DC3F20C5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2945897"/>
            <a:ext cx="213783" cy="352125"/>
          </a:xfrm>
          <a:prstGeom prst="rect">
            <a:avLst/>
          </a:prstGeom>
        </p:spPr>
      </p:pic>
      <p:pic>
        <p:nvPicPr>
          <p:cNvPr id="102" name="Graphique 101" descr="Homme avec un remplissage uni">
            <a:extLst>
              <a:ext uri="{FF2B5EF4-FFF2-40B4-BE49-F238E27FC236}">
                <a16:creationId xmlns:a16="http://schemas.microsoft.com/office/drawing/2014/main" id="{FE7B691D-88E0-DD4D-838E-6D60BBE31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2945897"/>
            <a:ext cx="213783" cy="352125"/>
          </a:xfrm>
          <a:prstGeom prst="rect">
            <a:avLst/>
          </a:prstGeom>
        </p:spPr>
      </p:pic>
      <p:pic>
        <p:nvPicPr>
          <p:cNvPr id="103" name="Graphique 102" descr="Homme avec un remplissage uni">
            <a:extLst>
              <a:ext uri="{FF2B5EF4-FFF2-40B4-BE49-F238E27FC236}">
                <a16:creationId xmlns:a16="http://schemas.microsoft.com/office/drawing/2014/main" id="{BAEBB100-2776-FE07-1A59-8020AEE8B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2945897"/>
            <a:ext cx="213783" cy="352125"/>
          </a:xfrm>
          <a:prstGeom prst="rect">
            <a:avLst/>
          </a:prstGeom>
        </p:spPr>
      </p:pic>
      <p:pic>
        <p:nvPicPr>
          <p:cNvPr id="104" name="Graphique 103" descr="Homme avec un remplissage uni">
            <a:extLst>
              <a:ext uri="{FF2B5EF4-FFF2-40B4-BE49-F238E27FC236}">
                <a16:creationId xmlns:a16="http://schemas.microsoft.com/office/drawing/2014/main" id="{B2CF42F2-A542-5206-7A3C-FEC6AA5BB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2945897"/>
            <a:ext cx="213783" cy="352125"/>
          </a:xfrm>
          <a:prstGeom prst="rect">
            <a:avLst/>
          </a:prstGeom>
        </p:spPr>
      </p:pic>
      <p:pic>
        <p:nvPicPr>
          <p:cNvPr id="105" name="Graphique 104" descr="Homme avec un remplissage uni">
            <a:extLst>
              <a:ext uri="{FF2B5EF4-FFF2-40B4-BE49-F238E27FC236}">
                <a16:creationId xmlns:a16="http://schemas.microsoft.com/office/drawing/2014/main" id="{7DB7C7A1-9FA2-117E-42DC-34E1DD42A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695372" y="3333076"/>
            <a:ext cx="213783" cy="352125"/>
          </a:xfrm>
          <a:prstGeom prst="rect">
            <a:avLst/>
          </a:prstGeom>
        </p:spPr>
      </p:pic>
      <p:pic>
        <p:nvPicPr>
          <p:cNvPr id="106" name="Graphique 105" descr="Homme avec un remplissage uni">
            <a:extLst>
              <a:ext uri="{FF2B5EF4-FFF2-40B4-BE49-F238E27FC236}">
                <a16:creationId xmlns:a16="http://schemas.microsoft.com/office/drawing/2014/main" id="{9634D72A-51F2-FD5A-9960-5946987A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0944871" y="3333076"/>
            <a:ext cx="213783" cy="352125"/>
          </a:xfrm>
          <a:prstGeom prst="rect">
            <a:avLst/>
          </a:prstGeom>
        </p:spPr>
      </p:pic>
      <p:pic>
        <p:nvPicPr>
          <p:cNvPr id="107" name="Graphique 106" descr="Homme avec un remplissage uni">
            <a:extLst>
              <a:ext uri="{FF2B5EF4-FFF2-40B4-BE49-F238E27FC236}">
                <a16:creationId xmlns:a16="http://schemas.microsoft.com/office/drawing/2014/main" id="{9508614A-99A3-CF57-25C9-A99081341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194368" y="3333076"/>
            <a:ext cx="213783" cy="352125"/>
          </a:xfrm>
          <a:prstGeom prst="rect">
            <a:avLst/>
          </a:prstGeom>
        </p:spPr>
      </p:pic>
      <p:pic>
        <p:nvPicPr>
          <p:cNvPr id="108" name="Graphique 107" descr="Homme avec un remplissage uni">
            <a:extLst>
              <a:ext uri="{FF2B5EF4-FFF2-40B4-BE49-F238E27FC236}">
                <a16:creationId xmlns:a16="http://schemas.microsoft.com/office/drawing/2014/main" id="{D55B8492-3F99-4549-5B40-7A3DD2F9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443866" y="3333076"/>
            <a:ext cx="213783" cy="352125"/>
          </a:xfrm>
          <a:prstGeom prst="rect">
            <a:avLst/>
          </a:prstGeom>
        </p:spPr>
      </p:pic>
      <p:pic>
        <p:nvPicPr>
          <p:cNvPr id="109" name="Graphique 108" descr="Homme avec un remplissage uni">
            <a:extLst>
              <a:ext uri="{FF2B5EF4-FFF2-40B4-BE49-F238E27FC236}">
                <a16:creationId xmlns:a16="http://schemas.microsoft.com/office/drawing/2014/main" id="{6687D872-3F7F-EAB1-B3CC-3A39D030C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91" r="25129"/>
          <a:stretch/>
        </p:blipFill>
        <p:spPr>
          <a:xfrm>
            <a:off x="11693365" y="3333076"/>
            <a:ext cx="213783" cy="352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E02D9-6DA1-86DA-81CF-C07E8176E6EB}"/>
              </a:ext>
            </a:extLst>
          </p:cNvPr>
          <p:cNvSpPr txBox="1"/>
          <p:nvPr/>
        </p:nvSpPr>
        <p:spPr>
          <a:xfrm>
            <a:off x="1268691" y="1318895"/>
            <a:ext cx="328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sz="1600" b="1" dirty="0" err="1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Unsere</a:t>
            </a:r>
            <a:r>
              <a:rPr lang="fr-CH" sz="1600" b="1" dirty="0">
                <a:latin typeface="☞GILROY-BOLD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t> Fachschaft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BE201B-E12E-B417-1975-35CDA9E6E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030" y="254918"/>
            <a:ext cx="700587" cy="7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81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241</Words>
  <Application>Microsoft Office PowerPoint</Application>
  <PresentationFormat>Personnalisé</PresentationFormat>
  <Paragraphs>64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☞GILROY-BOLD</vt:lpstr>
      <vt:lpstr>Arial</vt:lpstr>
      <vt:lpstr>Arial Unicode MS</vt:lpstr>
      <vt:lpstr>Calibri</vt:lpstr>
      <vt:lpstr>Calibri Light</vt:lpstr>
      <vt:lpstr>Product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CUCCU Mattia</dc:creator>
  <cp:lastModifiedBy>Adrien Eschenmoser</cp:lastModifiedBy>
  <cp:revision>13</cp:revision>
  <dcterms:created xsi:type="dcterms:W3CDTF">2022-09-12T10:06:29Z</dcterms:created>
  <dcterms:modified xsi:type="dcterms:W3CDTF">2024-09-17T19:58:51Z</dcterms:modified>
</cp:coreProperties>
</file>